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5" r:id="rId3"/>
    <p:sldId id="270" r:id="rId4"/>
    <p:sldId id="269" r:id="rId5"/>
    <p:sldId id="272" r:id="rId6"/>
    <p:sldId id="273" r:id="rId7"/>
    <p:sldId id="293" r:id="rId8"/>
    <p:sldId id="276" r:id="rId9"/>
    <p:sldId id="278" r:id="rId10"/>
    <p:sldId id="280" r:id="rId11"/>
    <p:sldId id="292" r:id="rId12"/>
    <p:sldId id="259" r:id="rId13"/>
    <p:sldId id="281" r:id="rId14"/>
    <p:sldId id="261" r:id="rId15"/>
    <p:sldId id="290" r:id="rId16"/>
    <p:sldId id="289" r:id="rId17"/>
    <p:sldId id="282" r:id="rId18"/>
    <p:sldId id="283" r:id="rId19"/>
    <p:sldId id="285" r:id="rId20"/>
    <p:sldId id="284" r:id="rId21"/>
    <p:sldId id="286" r:id="rId22"/>
    <p:sldId id="287" r:id="rId23"/>
    <p:sldId id="288" r:id="rId24"/>
    <p:sldId id="291" r:id="rId25"/>
    <p:sldId id="260" r:id="rId26"/>
    <p:sldId id="268" r:id="rId27"/>
    <p:sldId id="275" r:id="rId28"/>
    <p:sldId id="274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20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8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606C6-866E-4D6A-B6E7-86E49E1D8F5C}" type="datetimeFigureOut">
              <a:rPr lang="es-ES" smtClean="0"/>
              <a:t>12/03/2012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3E941-3981-400E-A60E-362803021AE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3E941-3981-400E-A60E-362803021AE2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3E941-3981-400E-A60E-362803021AE2}" type="slidenum">
              <a:rPr lang="es-ES" smtClean="0"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3E941-3981-400E-A60E-362803021AE2}" type="slidenum">
              <a:rPr lang="es-ES" smtClean="0"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3E941-3981-400E-A60E-362803021AE2}" type="slidenum">
              <a:rPr lang="es-ES" smtClean="0"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3E941-3981-400E-A60E-362803021AE2}" type="slidenum">
              <a:rPr lang="es-ES" smtClean="0"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3E941-3981-400E-A60E-362803021AE2}" type="slidenum">
              <a:rPr lang="es-ES" smtClean="0"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3E941-3981-400E-A60E-362803021AE2}" type="slidenum">
              <a:rPr lang="es-ES" smtClean="0"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3E941-3981-400E-A60E-362803021AE2}" type="slidenum">
              <a:rPr lang="es-ES" smtClean="0"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3E941-3981-400E-A60E-362803021AE2}" type="slidenum">
              <a:rPr lang="es-ES" smtClean="0"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3E941-3981-400E-A60E-362803021AE2}" type="slidenum">
              <a:rPr lang="es-ES" smtClean="0"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3E941-3981-400E-A60E-362803021AE2}" type="slidenum">
              <a:rPr lang="es-ES" smtClean="0"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3E941-3981-400E-A60E-362803021AE2}" type="slidenum">
              <a:rPr lang="es-ES" smtClean="0"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3E941-3981-400E-A60E-362803021AE2}" type="slidenum">
              <a:rPr lang="es-ES" smtClean="0"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3E941-3981-400E-A60E-362803021AE2}" type="slidenum">
              <a:rPr lang="es-ES" smtClean="0"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3E941-3981-400E-A60E-362803021AE2}" type="slidenum">
              <a:rPr lang="es-ES" smtClean="0"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3E941-3981-400E-A60E-362803021AE2}" type="slidenum">
              <a:rPr lang="es-ES" smtClean="0"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3E941-3981-400E-A60E-362803021AE2}" type="slidenum">
              <a:rPr lang="es-ES" smtClean="0"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3E941-3981-400E-A60E-362803021AE2}" type="slidenum">
              <a:rPr lang="es-ES" smtClean="0"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3E941-3981-400E-A60E-362803021AE2}" type="slidenum">
              <a:rPr lang="es-ES" smtClean="0"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3E941-3981-400E-A60E-362803021AE2}" type="slidenum">
              <a:rPr lang="es-ES" smtClean="0"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3E941-3981-400E-A60E-362803021AE2}" type="slidenum">
              <a:rPr lang="es-ES" smtClean="0"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3E941-3981-400E-A60E-362803021AE2}" type="slidenum">
              <a:rPr lang="es-ES" smtClean="0"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3E941-3981-400E-A60E-362803021AE2}" type="slidenum">
              <a:rPr lang="es-ES" smtClean="0"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3E941-3981-400E-A60E-362803021AE2}" type="slidenum">
              <a:rPr lang="es-ES" smtClean="0"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3E941-3981-400E-A60E-362803021AE2}" type="slidenum">
              <a:rPr lang="es-ES" smtClean="0"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3E941-3981-400E-A60E-362803021AE2}" type="slidenum">
              <a:rPr lang="es-ES" smtClean="0"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3E941-3981-400E-A60E-362803021AE2}" type="slidenum">
              <a:rPr lang="es-ES" smtClean="0"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3E941-3981-400E-A60E-362803021AE2}" type="slidenum">
              <a:rPr lang="es-ES" smtClean="0"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12/03/2012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12/03/2012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12/03/2012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12/03/2012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fGD4NHgp6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IGNEOUS ROCKS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96752"/>
            <a:ext cx="4187663" cy="246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Cooling</a:t>
            </a:r>
            <a:r>
              <a:rPr lang="es-ES" dirty="0" smtClean="0"/>
              <a:t> </a:t>
            </a:r>
            <a:r>
              <a:rPr lang="es-ES" dirty="0" err="1" smtClean="0"/>
              <a:t>speed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3933056"/>
            <a:ext cx="4038600" cy="2193107"/>
          </a:xfrm>
        </p:spPr>
        <p:txBody>
          <a:bodyPr/>
          <a:lstStyle/>
          <a:p>
            <a:r>
              <a:rPr lang="es-ES" dirty="0" err="1" smtClean="0"/>
              <a:t>Volcano</a:t>
            </a:r>
            <a:endParaRPr lang="es-ES" dirty="0" smtClean="0"/>
          </a:p>
          <a:p>
            <a:r>
              <a:rPr lang="es-ES" dirty="0" err="1" smtClean="0"/>
              <a:t>Aboveground</a:t>
            </a:r>
            <a:endParaRPr lang="es-ES" dirty="0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648200" y="3933056"/>
            <a:ext cx="4038600" cy="2193107"/>
          </a:xfrm>
        </p:spPr>
        <p:txBody>
          <a:bodyPr/>
          <a:lstStyle/>
          <a:p>
            <a:r>
              <a:rPr lang="es-ES" dirty="0" smtClean="0"/>
              <a:t>Magma </a:t>
            </a:r>
            <a:r>
              <a:rPr lang="es-ES" dirty="0" err="1" smtClean="0"/>
              <a:t>chamber</a:t>
            </a:r>
            <a:endParaRPr lang="es-ES" dirty="0" smtClean="0"/>
          </a:p>
          <a:p>
            <a:r>
              <a:rPr lang="es-ES" dirty="0" err="1" smtClean="0"/>
              <a:t>Underground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96752"/>
            <a:ext cx="4187663" cy="246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Cooling</a:t>
            </a:r>
            <a:r>
              <a:rPr lang="es-ES" dirty="0" smtClean="0"/>
              <a:t> </a:t>
            </a:r>
            <a:r>
              <a:rPr lang="es-ES" dirty="0" err="1" smtClean="0"/>
              <a:t>speed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3933056"/>
            <a:ext cx="4038600" cy="2193107"/>
          </a:xfrm>
        </p:spPr>
        <p:txBody>
          <a:bodyPr/>
          <a:lstStyle/>
          <a:p>
            <a:r>
              <a:rPr lang="es-ES" dirty="0" err="1" smtClean="0"/>
              <a:t>Volcano</a:t>
            </a:r>
            <a:endParaRPr lang="es-ES" dirty="0" smtClean="0"/>
          </a:p>
          <a:p>
            <a:r>
              <a:rPr lang="es-ES" dirty="0" err="1" smtClean="0"/>
              <a:t>Aboveground</a:t>
            </a:r>
            <a:endParaRPr lang="es-ES" dirty="0" smtClean="0"/>
          </a:p>
          <a:p>
            <a:r>
              <a:rPr lang="es-ES" dirty="0" smtClean="0"/>
              <a:t>Quick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648200" y="3933056"/>
            <a:ext cx="4038600" cy="2193107"/>
          </a:xfrm>
        </p:spPr>
        <p:txBody>
          <a:bodyPr/>
          <a:lstStyle/>
          <a:p>
            <a:r>
              <a:rPr lang="es-ES" dirty="0" smtClean="0"/>
              <a:t>Magma </a:t>
            </a:r>
            <a:r>
              <a:rPr lang="es-ES" dirty="0" err="1" smtClean="0"/>
              <a:t>chamber</a:t>
            </a:r>
            <a:endParaRPr lang="es-ES" dirty="0" smtClean="0"/>
          </a:p>
          <a:p>
            <a:r>
              <a:rPr lang="es-ES" dirty="0" err="1" smtClean="0"/>
              <a:t>Underground</a:t>
            </a:r>
            <a:endParaRPr lang="es-ES" dirty="0" smtClean="0"/>
          </a:p>
          <a:p>
            <a:r>
              <a:rPr lang="es-ES" dirty="0" err="1" smtClean="0"/>
              <a:t>Slow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Growth</a:t>
            </a:r>
            <a:r>
              <a:rPr lang="es-ES" dirty="0" smtClean="0"/>
              <a:t> of </a:t>
            </a:r>
            <a:r>
              <a:rPr lang="es-ES" dirty="0" err="1" smtClean="0"/>
              <a:t>crystals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560" y="630932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Video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crystal</a:t>
            </a:r>
            <a:r>
              <a:rPr lang="es-ES" dirty="0" smtClean="0"/>
              <a:t> </a:t>
            </a:r>
            <a:r>
              <a:rPr lang="es-ES" dirty="0" err="1" smtClean="0"/>
              <a:t>growth</a:t>
            </a:r>
            <a:r>
              <a:rPr lang="es-ES" dirty="0" smtClean="0"/>
              <a:t>: </a:t>
            </a:r>
            <a:r>
              <a:rPr lang="es-ES" dirty="0" smtClean="0">
                <a:hlinkClick r:id="rId3"/>
              </a:rPr>
              <a:t>http://www.youtube.com/watch?v=-</a:t>
            </a:r>
            <a:r>
              <a:rPr lang="es-ES" dirty="0" smtClean="0">
                <a:hlinkClick r:id="rId3"/>
              </a:rPr>
              <a:t>fGD4NHgp6c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268760"/>
            <a:ext cx="60960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96752"/>
            <a:ext cx="4187663" cy="246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Cooling</a:t>
            </a:r>
            <a:r>
              <a:rPr lang="es-ES" dirty="0" smtClean="0"/>
              <a:t> </a:t>
            </a:r>
            <a:r>
              <a:rPr lang="es-ES" dirty="0" err="1" smtClean="0"/>
              <a:t>speed</a:t>
            </a:r>
            <a:r>
              <a:rPr lang="es-ES" dirty="0" smtClean="0"/>
              <a:t> </a:t>
            </a:r>
            <a:r>
              <a:rPr lang="es-ES" dirty="0" err="1" smtClean="0"/>
              <a:t>affects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crystallization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3933056"/>
            <a:ext cx="4038600" cy="2193107"/>
          </a:xfrm>
        </p:spPr>
        <p:txBody>
          <a:bodyPr/>
          <a:lstStyle/>
          <a:p>
            <a:r>
              <a:rPr lang="es-ES" dirty="0" err="1" smtClean="0"/>
              <a:t>Volcano</a:t>
            </a:r>
            <a:endParaRPr lang="es-ES" dirty="0" smtClean="0"/>
          </a:p>
          <a:p>
            <a:r>
              <a:rPr lang="es-ES" dirty="0" err="1" smtClean="0"/>
              <a:t>Aboveground</a:t>
            </a:r>
            <a:endParaRPr lang="es-ES" dirty="0" smtClean="0"/>
          </a:p>
          <a:p>
            <a:r>
              <a:rPr lang="es-ES" dirty="0" smtClean="0"/>
              <a:t>Quick</a:t>
            </a:r>
          </a:p>
          <a:p>
            <a:r>
              <a:rPr lang="es-ES" dirty="0" smtClean="0"/>
              <a:t>Small </a:t>
            </a:r>
            <a:r>
              <a:rPr lang="es-ES" dirty="0" err="1" smtClean="0"/>
              <a:t>minerals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648200" y="3933056"/>
            <a:ext cx="4038600" cy="2193107"/>
          </a:xfrm>
        </p:spPr>
        <p:txBody>
          <a:bodyPr/>
          <a:lstStyle/>
          <a:p>
            <a:r>
              <a:rPr lang="es-ES" dirty="0" smtClean="0"/>
              <a:t>Magma </a:t>
            </a:r>
            <a:r>
              <a:rPr lang="es-ES" dirty="0" err="1" smtClean="0"/>
              <a:t>chamber</a:t>
            </a:r>
            <a:endParaRPr lang="es-ES" dirty="0" smtClean="0"/>
          </a:p>
          <a:p>
            <a:r>
              <a:rPr lang="es-ES" dirty="0" err="1" smtClean="0"/>
              <a:t>Underground</a:t>
            </a:r>
            <a:endParaRPr lang="es-ES" dirty="0" smtClean="0"/>
          </a:p>
          <a:p>
            <a:r>
              <a:rPr lang="es-ES" dirty="0" err="1" smtClean="0"/>
              <a:t>Slow</a:t>
            </a:r>
            <a:endParaRPr lang="es-ES" dirty="0" smtClean="0"/>
          </a:p>
          <a:p>
            <a:r>
              <a:rPr lang="es-ES" dirty="0" smtClean="0"/>
              <a:t>Big </a:t>
            </a:r>
            <a:r>
              <a:rPr lang="es-ES" dirty="0" err="1" smtClean="0"/>
              <a:t>minerals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32986">
            <a:off x="5232175" y="754605"/>
            <a:ext cx="4616088" cy="305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Textures</a:t>
            </a:r>
            <a:endParaRPr lang="es-E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552450" y="552450"/>
            <a:ext cx="42672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Textures</a:t>
            </a:r>
            <a:endParaRPr lang="es-E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552450" y="552450"/>
            <a:ext cx="42672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3361" y="1268760"/>
            <a:ext cx="576064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32986">
            <a:off x="5304183" y="610590"/>
            <a:ext cx="4616088" cy="305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Textures</a:t>
            </a:r>
            <a:endParaRPr lang="es-E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496810" y="496810"/>
            <a:ext cx="3837428" cy="284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843808" y="4221088"/>
            <a:ext cx="3962573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Textures</a:t>
            </a:r>
            <a:endParaRPr lang="es-E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34076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Forma libre"/>
          <p:cNvSpPr/>
          <p:nvPr/>
        </p:nvSpPr>
        <p:spPr>
          <a:xfrm>
            <a:off x="854692" y="3822492"/>
            <a:ext cx="5158780" cy="3102964"/>
          </a:xfrm>
          <a:custGeom>
            <a:avLst/>
            <a:gdLst>
              <a:gd name="connsiteX0" fmla="*/ 4436836 w 5158780"/>
              <a:gd name="connsiteY0" fmla="*/ 2923082 h 3102964"/>
              <a:gd name="connsiteX1" fmla="*/ 4436836 w 5158780"/>
              <a:gd name="connsiteY1" fmla="*/ 2923082 h 3102964"/>
              <a:gd name="connsiteX2" fmla="*/ 4571747 w 5158780"/>
              <a:gd name="connsiteY2" fmla="*/ 2863121 h 3102964"/>
              <a:gd name="connsiteX3" fmla="*/ 4676678 w 5158780"/>
              <a:gd name="connsiteY3" fmla="*/ 2788170 h 3102964"/>
              <a:gd name="connsiteX4" fmla="*/ 4766619 w 5158780"/>
              <a:gd name="connsiteY4" fmla="*/ 2698229 h 3102964"/>
              <a:gd name="connsiteX5" fmla="*/ 4811590 w 5158780"/>
              <a:gd name="connsiteY5" fmla="*/ 2653259 h 3102964"/>
              <a:gd name="connsiteX6" fmla="*/ 4826580 w 5158780"/>
              <a:gd name="connsiteY6" fmla="*/ 2608288 h 3102964"/>
              <a:gd name="connsiteX7" fmla="*/ 4916521 w 5158780"/>
              <a:gd name="connsiteY7" fmla="*/ 2503357 h 3102964"/>
              <a:gd name="connsiteX8" fmla="*/ 4946501 w 5158780"/>
              <a:gd name="connsiteY8" fmla="*/ 2458387 h 3102964"/>
              <a:gd name="connsiteX9" fmla="*/ 5021452 w 5158780"/>
              <a:gd name="connsiteY9" fmla="*/ 2323475 h 3102964"/>
              <a:gd name="connsiteX10" fmla="*/ 5036442 w 5158780"/>
              <a:gd name="connsiteY10" fmla="*/ 2278505 h 3102964"/>
              <a:gd name="connsiteX11" fmla="*/ 5081413 w 5158780"/>
              <a:gd name="connsiteY11" fmla="*/ 2158583 h 3102964"/>
              <a:gd name="connsiteX12" fmla="*/ 5111393 w 5158780"/>
              <a:gd name="connsiteY12" fmla="*/ 2053652 h 3102964"/>
              <a:gd name="connsiteX13" fmla="*/ 5066423 w 5158780"/>
              <a:gd name="connsiteY13" fmla="*/ 1663908 h 3102964"/>
              <a:gd name="connsiteX14" fmla="*/ 5006462 w 5158780"/>
              <a:gd name="connsiteY14" fmla="*/ 1603947 h 3102964"/>
              <a:gd name="connsiteX15" fmla="*/ 4976482 w 5158780"/>
              <a:gd name="connsiteY15" fmla="*/ 1558977 h 3102964"/>
              <a:gd name="connsiteX16" fmla="*/ 4946501 w 5158780"/>
              <a:gd name="connsiteY16" fmla="*/ 1528997 h 3102964"/>
              <a:gd name="connsiteX17" fmla="*/ 4856560 w 5158780"/>
              <a:gd name="connsiteY17" fmla="*/ 1499016 h 3102964"/>
              <a:gd name="connsiteX18" fmla="*/ 4811590 w 5158780"/>
              <a:gd name="connsiteY18" fmla="*/ 1469036 h 3102964"/>
              <a:gd name="connsiteX19" fmla="*/ 4706659 w 5158780"/>
              <a:gd name="connsiteY19" fmla="*/ 1439056 h 3102964"/>
              <a:gd name="connsiteX20" fmla="*/ 4661688 w 5158780"/>
              <a:gd name="connsiteY20" fmla="*/ 1424065 h 3102964"/>
              <a:gd name="connsiteX21" fmla="*/ 4601728 w 5158780"/>
              <a:gd name="connsiteY21" fmla="*/ 1409075 h 3102964"/>
              <a:gd name="connsiteX22" fmla="*/ 4496797 w 5158780"/>
              <a:gd name="connsiteY22" fmla="*/ 1379095 h 3102964"/>
              <a:gd name="connsiteX23" fmla="*/ 4466816 w 5158780"/>
              <a:gd name="connsiteY23" fmla="*/ 1349115 h 3102964"/>
              <a:gd name="connsiteX24" fmla="*/ 4376875 w 5158780"/>
              <a:gd name="connsiteY24" fmla="*/ 1319134 h 3102964"/>
              <a:gd name="connsiteX25" fmla="*/ 4331905 w 5158780"/>
              <a:gd name="connsiteY25" fmla="*/ 1289154 h 3102964"/>
              <a:gd name="connsiteX26" fmla="*/ 4182003 w 5158780"/>
              <a:gd name="connsiteY26" fmla="*/ 1244183 h 3102964"/>
              <a:gd name="connsiteX27" fmla="*/ 4137033 w 5158780"/>
              <a:gd name="connsiteY27" fmla="*/ 1214203 h 3102964"/>
              <a:gd name="connsiteX28" fmla="*/ 4017111 w 5158780"/>
              <a:gd name="connsiteY28" fmla="*/ 1184223 h 3102964"/>
              <a:gd name="connsiteX29" fmla="*/ 3927170 w 5158780"/>
              <a:gd name="connsiteY29" fmla="*/ 1154242 h 3102964"/>
              <a:gd name="connsiteX30" fmla="*/ 3882200 w 5158780"/>
              <a:gd name="connsiteY30" fmla="*/ 1139252 h 3102964"/>
              <a:gd name="connsiteX31" fmla="*/ 3852219 w 5158780"/>
              <a:gd name="connsiteY31" fmla="*/ 1109272 h 3102964"/>
              <a:gd name="connsiteX32" fmla="*/ 3807249 w 5158780"/>
              <a:gd name="connsiteY32" fmla="*/ 1094282 h 3102964"/>
              <a:gd name="connsiteX33" fmla="*/ 3762278 w 5158780"/>
              <a:gd name="connsiteY33" fmla="*/ 1064301 h 3102964"/>
              <a:gd name="connsiteX34" fmla="*/ 3687328 w 5158780"/>
              <a:gd name="connsiteY34" fmla="*/ 989351 h 3102964"/>
              <a:gd name="connsiteX35" fmla="*/ 3567406 w 5158780"/>
              <a:gd name="connsiteY35" fmla="*/ 884419 h 3102964"/>
              <a:gd name="connsiteX36" fmla="*/ 3492456 w 5158780"/>
              <a:gd name="connsiteY36" fmla="*/ 794478 h 3102964"/>
              <a:gd name="connsiteX37" fmla="*/ 3402515 w 5158780"/>
              <a:gd name="connsiteY37" fmla="*/ 764498 h 3102964"/>
              <a:gd name="connsiteX38" fmla="*/ 3357544 w 5158780"/>
              <a:gd name="connsiteY38" fmla="*/ 749508 h 3102964"/>
              <a:gd name="connsiteX39" fmla="*/ 3312574 w 5158780"/>
              <a:gd name="connsiteY39" fmla="*/ 719528 h 3102964"/>
              <a:gd name="connsiteX40" fmla="*/ 3267603 w 5158780"/>
              <a:gd name="connsiteY40" fmla="*/ 704538 h 3102964"/>
              <a:gd name="connsiteX41" fmla="*/ 3177662 w 5158780"/>
              <a:gd name="connsiteY41" fmla="*/ 644577 h 3102964"/>
              <a:gd name="connsiteX42" fmla="*/ 3132692 w 5158780"/>
              <a:gd name="connsiteY42" fmla="*/ 614597 h 3102964"/>
              <a:gd name="connsiteX43" fmla="*/ 3057741 w 5158780"/>
              <a:gd name="connsiteY43" fmla="*/ 554636 h 3102964"/>
              <a:gd name="connsiteX44" fmla="*/ 3027760 w 5158780"/>
              <a:gd name="connsiteY44" fmla="*/ 524656 h 3102964"/>
              <a:gd name="connsiteX45" fmla="*/ 2982790 w 5158780"/>
              <a:gd name="connsiteY45" fmla="*/ 494675 h 3102964"/>
              <a:gd name="connsiteX46" fmla="*/ 2817898 w 5158780"/>
              <a:gd name="connsiteY46" fmla="*/ 359764 h 3102964"/>
              <a:gd name="connsiteX47" fmla="*/ 2757938 w 5158780"/>
              <a:gd name="connsiteY47" fmla="*/ 329783 h 3102964"/>
              <a:gd name="connsiteX48" fmla="*/ 2623026 w 5158780"/>
              <a:gd name="connsiteY48" fmla="*/ 254833 h 3102964"/>
              <a:gd name="connsiteX49" fmla="*/ 2518095 w 5158780"/>
              <a:gd name="connsiteY49" fmla="*/ 209862 h 3102964"/>
              <a:gd name="connsiteX50" fmla="*/ 2473124 w 5158780"/>
              <a:gd name="connsiteY50" fmla="*/ 179882 h 3102964"/>
              <a:gd name="connsiteX51" fmla="*/ 2413164 w 5158780"/>
              <a:gd name="connsiteY51" fmla="*/ 164892 h 3102964"/>
              <a:gd name="connsiteX52" fmla="*/ 2278252 w 5158780"/>
              <a:gd name="connsiteY52" fmla="*/ 134911 h 3102964"/>
              <a:gd name="connsiteX53" fmla="*/ 2218292 w 5158780"/>
              <a:gd name="connsiteY53" fmla="*/ 104931 h 3102964"/>
              <a:gd name="connsiteX54" fmla="*/ 2158331 w 5158780"/>
              <a:gd name="connsiteY54" fmla="*/ 89941 h 3102964"/>
              <a:gd name="connsiteX55" fmla="*/ 2113360 w 5158780"/>
              <a:gd name="connsiteY55" fmla="*/ 74951 h 3102964"/>
              <a:gd name="connsiteX56" fmla="*/ 2068390 w 5158780"/>
              <a:gd name="connsiteY56" fmla="*/ 44970 h 3102964"/>
              <a:gd name="connsiteX57" fmla="*/ 2008429 w 5158780"/>
              <a:gd name="connsiteY57" fmla="*/ 29980 h 3102964"/>
              <a:gd name="connsiteX58" fmla="*/ 1873518 w 5158780"/>
              <a:gd name="connsiteY58" fmla="*/ 0 h 3102964"/>
              <a:gd name="connsiteX59" fmla="*/ 1243931 w 5158780"/>
              <a:gd name="connsiteY59" fmla="*/ 14990 h 3102964"/>
              <a:gd name="connsiteX60" fmla="*/ 1183970 w 5158780"/>
              <a:gd name="connsiteY60" fmla="*/ 29980 h 3102964"/>
              <a:gd name="connsiteX61" fmla="*/ 1139000 w 5158780"/>
              <a:gd name="connsiteY61" fmla="*/ 59960 h 3102964"/>
              <a:gd name="connsiteX62" fmla="*/ 1079039 w 5158780"/>
              <a:gd name="connsiteY62" fmla="*/ 74951 h 3102964"/>
              <a:gd name="connsiteX63" fmla="*/ 1019078 w 5158780"/>
              <a:gd name="connsiteY63" fmla="*/ 104931 h 3102964"/>
              <a:gd name="connsiteX64" fmla="*/ 884167 w 5158780"/>
              <a:gd name="connsiteY64" fmla="*/ 134911 h 3102964"/>
              <a:gd name="connsiteX65" fmla="*/ 839197 w 5158780"/>
              <a:gd name="connsiteY65" fmla="*/ 149901 h 3102964"/>
              <a:gd name="connsiteX66" fmla="*/ 779236 w 5158780"/>
              <a:gd name="connsiteY66" fmla="*/ 164892 h 3102964"/>
              <a:gd name="connsiteX67" fmla="*/ 719275 w 5158780"/>
              <a:gd name="connsiteY67" fmla="*/ 194872 h 3102964"/>
              <a:gd name="connsiteX68" fmla="*/ 629334 w 5158780"/>
              <a:gd name="connsiteY68" fmla="*/ 224852 h 3102964"/>
              <a:gd name="connsiteX69" fmla="*/ 539393 w 5158780"/>
              <a:gd name="connsiteY69" fmla="*/ 269823 h 3102964"/>
              <a:gd name="connsiteX70" fmla="*/ 464442 w 5158780"/>
              <a:gd name="connsiteY70" fmla="*/ 329783 h 3102964"/>
              <a:gd name="connsiteX71" fmla="*/ 419472 w 5158780"/>
              <a:gd name="connsiteY71" fmla="*/ 359764 h 3102964"/>
              <a:gd name="connsiteX72" fmla="*/ 344521 w 5158780"/>
              <a:gd name="connsiteY72" fmla="*/ 434715 h 3102964"/>
              <a:gd name="connsiteX73" fmla="*/ 299551 w 5158780"/>
              <a:gd name="connsiteY73" fmla="*/ 494675 h 3102964"/>
              <a:gd name="connsiteX74" fmla="*/ 254580 w 5158780"/>
              <a:gd name="connsiteY74" fmla="*/ 524656 h 3102964"/>
              <a:gd name="connsiteX75" fmla="*/ 224600 w 5158780"/>
              <a:gd name="connsiteY75" fmla="*/ 569626 h 3102964"/>
              <a:gd name="connsiteX76" fmla="*/ 194619 w 5158780"/>
              <a:gd name="connsiteY76" fmla="*/ 599606 h 3102964"/>
              <a:gd name="connsiteX77" fmla="*/ 179629 w 5158780"/>
              <a:gd name="connsiteY77" fmla="*/ 644577 h 3102964"/>
              <a:gd name="connsiteX78" fmla="*/ 149649 w 5158780"/>
              <a:gd name="connsiteY78" fmla="*/ 704538 h 3102964"/>
              <a:gd name="connsiteX79" fmla="*/ 119669 w 5158780"/>
              <a:gd name="connsiteY79" fmla="*/ 794478 h 3102964"/>
              <a:gd name="connsiteX80" fmla="*/ 104678 w 5158780"/>
              <a:gd name="connsiteY80" fmla="*/ 839449 h 3102964"/>
              <a:gd name="connsiteX81" fmla="*/ 59708 w 5158780"/>
              <a:gd name="connsiteY81" fmla="*/ 1019331 h 3102964"/>
              <a:gd name="connsiteX82" fmla="*/ 29728 w 5158780"/>
              <a:gd name="connsiteY82" fmla="*/ 1139252 h 3102964"/>
              <a:gd name="connsiteX83" fmla="*/ 29728 w 5158780"/>
              <a:gd name="connsiteY83" fmla="*/ 2008682 h 3102964"/>
              <a:gd name="connsiteX84" fmla="*/ 59708 w 5158780"/>
              <a:gd name="connsiteY84" fmla="*/ 2098623 h 3102964"/>
              <a:gd name="connsiteX85" fmla="*/ 74698 w 5158780"/>
              <a:gd name="connsiteY85" fmla="*/ 2143593 h 3102964"/>
              <a:gd name="connsiteX86" fmla="*/ 134659 w 5158780"/>
              <a:gd name="connsiteY86" fmla="*/ 2203554 h 3102964"/>
              <a:gd name="connsiteX87" fmla="*/ 194619 w 5158780"/>
              <a:gd name="connsiteY87" fmla="*/ 2248524 h 3102964"/>
              <a:gd name="connsiteX88" fmla="*/ 224600 w 5158780"/>
              <a:gd name="connsiteY88" fmla="*/ 2293495 h 3102964"/>
              <a:gd name="connsiteX89" fmla="*/ 284560 w 5158780"/>
              <a:gd name="connsiteY89" fmla="*/ 2338465 h 3102964"/>
              <a:gd name="connsiteX90" fmla="*/ 314541 w 5158780"/>
              <a:gd name="connsiteY90" fmla="*/ 2368446 h 3102964"/>
              <a:gd name="connsiteX91" fmla="*/ 359511 w 5158780"/>
              <a:gd name="connsiteY91" fmla="*/ 2398426 h 3102964"/>
              <a:gd name="connsiteX92" fmla="*/ 404482 w 5158780"/>
              <a:gd name="connsiteY92" fmla="*/ 2443397 h 3102964"/>
              <a:gd name="connsiteX93" fmla="*/ 479433 w 5158780"/>
              <a:gd name="connsiteY93" fmla="*/ 2503357 h 3102964"/>
              <a:gd name="connsiteX94" fmla="*/ 524403 w 5158780"/>
              <a:gd name="connsiteY94" fmla="*/ 2533338 h 3102964"/>
              <a:gd name="connsiteX95" fmla="*/ 629334 w 5158780"/>
              <a:gd name="connsiteY95" fmla="*/ 2623278 h 3102964"/>
              <a:gd name="connsiteX96" fmla="*/ 734265 w 5158780"/>
              <a:gd name="connsiteY96" fmla="*/ 2668249 h 3102964"/>
              <a:gd name="connsiteX97" fmla="*/ 764246 w 5158780"/>
              <a:gd name="connsiteY97" fmla="*/ 2698229 h 3102964"/>
              <a:gd name="connsiteX98" fmla="*/ 854187 w 5158780"/>
              <a:gd name="connsiteY98" fmla="*/ 2728210 h 3102964"/>
              <a:gd name="connsiteX99" fmla="*/ 899157 w 5158780"/>
              <a:gd name="connsiteY99" fmla="*/ 2758190 h 3102964"/>
              <a:gd name="connsiteX100" fmla="*/ 974108 w 5158780"/>
              <a:gd name="connsiteY100" fmla="*/ 2773180 h 3102964"/>
              <a:gd name="connsiteX101" fmla="*/ 1019078 w 5158780"/>
              <a:gd name="connsiteY101" fmla="*/ 2788170 h 3102964"/>
              <a:gd name="connsiteX102" fmla="*/ 1094029 w 5158780"/>
              <a:gd name="connsiteY102" fmla="*/ 2818151 h 3102964"/>
              <a:gd name="connsiteX103" fmla="*/ 1198960 w 5158780"/>
              <a:gd name="connsiteY103" fmla="*/ 2833141 h 3102964"/>
              <a:gd name="connsiteX104" fmla="*/ 1288901 w 5158780"/>
              <a:gd name="connsiteY104" fmla="*/ 2863121 h 3102964"/>
              <a:gd name="connsiteX105" fmla="*/ 1408823 w 5158780"/>
              <a:gd name="connsiteY105" fmla="*/ 2908092 h 3102964"/>
              <a:gd name="connsiteX106" fmla="*/ 1483774 w 5158780"/>
              <a:gd name="connsiteY106" fmla="*/ 2923082 h 3102964"/>
              <a:gd name="connsiteX107" fmla="*/ 1588705 w 5158780"/>
              <a:gd name="connsiteY107" fmla="*/ 2968052 h 3102964"/>
              <a:gd name="connsiteX108" fmla="*/ 1738606 w 5158780"/>
              <a:gd name="connsiteY108" fmla="*/ 3028013 h 3102964"/>
              <a:gd name="connsiteX109" fmla="*/ 1873518 w 5158780"/>
              <a:gd name="connsiteY109" fmla="*/ 3057993 h 3102964"/>
              <a:gd name="connsiteX110" fmla="*/ 1933478 w 5158780"/>
              <a:gd name="connsiteY110" fmla="*/ 3072983 h 3102964"/>
              <a:gd name="connsiteX111" fmla="*/ 2368193 w 5158780"/>
              <a:gd name="connsiteY111" fmla="*/ 3102964 h 3102964"/>
              <a:gd name="connsiteX112" fmla="*/ 4346895 w 5158780"/>
              <a:gd name="connsiteY112" fmla="*/ 3087974 h 3102964"/>
              <a:gd name="connsiteX113" fmla="*/ 4376875 w 5158780"/>
              <a:gd name="connsiteY113" fmla="*/ 3043003 h 3102964"/>
              <a:gd name="connsiteX114" fmla="*/ 4436836 w 5158780"/>
              <a:gd name="connsiteY114" fmla="*/ 2983042 h 3102964"/>
              <a:gd name="connsiteX115" fmla="*/ 4436836 w 5158780"/>
              <a:gd name="connsiteY115" fmla="*/ 2923082 h 3102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158780" h="3102964">
                <a:moveTo>
                  <a:pt x="4436836" y="2923082"/>
                </a:moveTo>
                <a:lnTo>
                  <a:pt x="4436836" y="2923082"/>
                </a:lnTo>
                <a:cubicBezTo>
                  <a:pt x="4481806" y="2903095"/>
                  <a:pt x="4527731" y="2885129"/>
                  <a:pt x="4571747" y="2863121"/>
                </a:cubicBezTo>
                <a:cubicBezTo>
                  <a:pt x="4589999" y="2853995"/>
                  <a:pt x="4668185" y="2795814"/>
                  <a:pt x="4676678" y="2788170"/>
                </a:cubicBezTo>
                <a:cubicBezTo>
                  <a:pt x="4708193" y="2759807"/>
                  <a:pt x="4736639" y="2728209"/>
                  <a:pt x="4766619" y="2698229"/>
                </a:cubicBezTo>
                <a:lnTo>
                  <a:pt x="4811590" y="2653259"/>
                </a:lnTo>
                <a:cubicBezTo>
                  <a:pt x="4816587" y="2638269"/>
                  <a:pt x="4818205" y="2621687"/>
                  <a:pt x="4826580" y="2608288"/>
                </a:cubicBezTo>
                <a:cubicBezTo>
                  <a:pt x="4911633" y="2472204"/>
                  <a:pt x="4856734" y="2578092"/>
                  <a:pt x="4916521" y="2503357"/>
                </a:cubicBezTo>
                <a:cubicBezTo>
                  <a:pt x="4927775" y="2489289"/>
                  <a:pt x="4936508" y="2473377"/>
                  <a:pt x="4946501" y="2458387"/>
                </a:cubicBezTo>
                <a:cubicBezTo>
                  <a:pt x="4976092" y="2340029"/>
                  <a:pt x="4938000" y="2456999"/>
                  <a:pt x="5021452" y="2323475"/>
                </a:cubicBezTo>
                <a:cubicBezTo>
                  <a:pt x="5029826" y="2310076"/>
                  <a:pt x="5030894" y="2293300"/>
                  <a:pt x="5036442" y="2278505"/>
                </a:cubicBezTo>
                <a:cubicBezTo>
                  <a:pt x="5055455" y="2227805"/>
                  <a:pt x="5067801" y="2206226"/>
                  <a:pt x="5081413" y="2158583"/>
                </a:cubicBezTo>
                <a:cubicBezTo>
                  <a:pt x="5119058" y="2026825"/>
                  <a:pt x="5075452" y="2161478"/>
                  <a:pt x="5111393" y="2053652"/>
                </a:cubicBezTo>
                <a:cubicBezTo>
                  <a:pt x="5104763" y="1901166"/>
                  <a:pt x="5158780" y="1771658"/>
                  <a:pt x="5066423" y="1663908"/>
                </a:cubicBezTo>
                <a:cubicBezTo>
                  <a:pt x="5048028" y="1642447"/>
                  <a:pt x="5022141" y="1627466"/>
                  <a:pt x="5006462" y="1603947"/>
                </a:cubicBezTo>
                <a:cubicBezTo>
                  <a:pt x="4996469" y="1588957"/>
                  <a:pt x="4987736" y="1573045"/>
                  <a:pt x="4976482" y="1558977"/>
                </a:cubicBezTo>
                <a:cubicBezTo>
                  <a:pt x="4967653" y="1547941"/>
                  <a:pt x="4959142" y="1535317"/>
                  <a:pt x="4946501" y="1528997"/>
                </a:cubicBezTo>
                <a:cubicBezTo>
                  <a:pt x="4918235" y="1514864"/>
                  <a:pt x="4856560" y="1499016"/>
                  <a:pt x="4856560" y="1499016"/>
                </a:cubicBezTo>
                <a:cubicBezTo>
                  <a:pt x="4841570" y="1489023"/>
                  <a:pt x="4827704" y="1477093"/>
                  <a:pt x="4811590" y="1469036"/>
                </a:cubicBezTo>
                <a:cubicBezTo>
                  <a:pt x="4787630" y="1457056"/>
                  <a:pt x="4729071" y="1445460"/>
                  <a:pt x="4706659" y="1439056"/>
                </a:cubicBezTo>
                <a:cubicBezTo>
                  <a:pt x="4691466" y="1434715"/>
                  <a:pt x="4676881" y="1428406"/>
                  <a:pt x="4661688" y="1424065"/>
                </a:cubicBezTo>
                <a:cubicBezTo>
                  <a:pt x="4641879" y="1418405"/>
                  <a:pt x="4621537" y="1414735"/>
                  <a:pt x="4601728" y="1409075"/>
                </a:cubicBezTo>
                <a:cubicBezTo>
                  <a:pt x="4451193" y="1366066"/>
                  <a:pt x="4684239" y="1425956"/>
                  <a:pt x="4496797" y="1379095"/>
                </a:cubicBezTo>
                <a:cubicBezTo>
                  <a:pt x="4486803" y="1369102"/>
                  <a:pt x="4479457" y="1355435"/>
                  <a:pt x="4466816" y="1349115"/>
                </a:cubicBezTo>
                <a:cubicBezTo>
                  <a:pt x="4438550" y="1334982"/>
                  <a:pt x="4376875" y="1319134"/>
                  <a:pt x="4376875" y="1319134"/>
                </a:cubicBezTo>
                <a:cubicBezTo>
                  <a:pt x="4361885" y="1309141"/>
                  <a:pt x="4348464" y="1296251"/>
                  <a:pt x="4331905" y="1289154"/>
                </a:cubicBezTo>
                <a:cubicBezTo>
                  <a:pt x="4273245" y="1264014"/>
                  <a:pt x="4242466" y="1284492"/>
                  <a:pt x="4182003" y="1244183"/>
                </a:cubicBezTo>
                <a:cubicBezTo>
                  <a:pt x="4167013" y="1234190"/>
                  <a:pt x="4153147" y="1222260"/>
                  <a:pt x="4137033" y="1214203"/>
                </a:cubicBezTo>
                <a:cubicBezTo>
                  <a:pt x="4100646" y="1196010"/>
                  <a:pt x="4054741" y="1194486"/>
                  <a:pt x="4017111" y="1184223"/>
                </a:cubicBezTo>
                <a:cubicBezTo>
                  <a:pt x="3986622" y="1175908"/>
                  <a:pt x="3957150" y="1164236"/>
                  <a:pt x="3927170" y="1154242"/>
                </a:cubicBezTo>
                <a:lnTo>
                  <a:pt x="3882200" y="1139252"/>
                </a:lnTo>
                <a:cubicBezTo>
                  <a:pt x="3872206" y="1129259"/>
                  <a:pt x="3864338" y="1116543"/>
                  <a:pt x="3852219" y="1109272"/>
                </a:cubicBezTo>
                <a:cubicBezTo>
                  <a:pt x="3838670" y="1101143"/>
                  <a:pt x="3821382" y="1101348"/>
                  <a:pt x="3807249" y="1094282"/>
                </a:cubicBezTo>
                <a:cubicBezTo>
                  <a:pt x="3791135" y="1086225"/>
                  <a:pt x="3777268" y="1074295"/>
                  <a:pt x="3762278" y="1064301"/>
                </a:cubicBezTo>
                <a:cubicBezTo>
                  <a:pt x="3702318" y="974361"/>
                  <a:pt x="3767275" y="1059305"/>
                  <a:pt x="3687328" y="989351"/>
                </a:cubicBezTo>
                <a:cubicBezTo>
                  <a:pt x="3547022" y="866583"/>
                  <a:pt x="3668604" y="951885"/>
                  <a:pt x="3567406" y="884419"/>
                </a:cubicBezTo>
                <a:cubicBezTo>
                  <a:pt x="3548747" y="856430"/>
                  <a:pt x="3523007" y="811451"/>
                  <a:pt x="3492456" y="794478"/>
                </a:cubicBezTo>
                <a:cubicBezTo>
                  <a:pt x="3464831" y="779131"/>
                  <a:pt x="3432495" y="774491"/>
                  <a:pt x="3402515" y="764498"/>
                </a:cubicBezTo>
                <a:lnTo>
                  <a:pt x="3357544" y="749508"/>
                </a:lnTo>
                <a:cubicBezTo>
                  <a:pt x="3342554" y="739515"/>
                  <a:pt x="3328688" y="727585"/>
                  <a:pt x="3312574" y="719528"/>
                </a:cubicBezTo>
                <a:cubicBezTo>
                  <a:pt x="3298441" y="712462"/>
                  <a:pt x="3281416" y="712212"/>
                  <a:pt x="3267603" y="704538"/>
                </a:cubicBezTo>
                <a:cubicBezTo>
                  <a:pt x="3236105" y="687039"/>
                  <a:pt x="3207642" y="664564"/>
                  <a:pt x="3177662" y="644577"/>
                </a:cubicBezTo>
                <a:cubicBezTo>
                  <a:pt x="3162672" y="634584"/>
                  <a:pt x="3145431" y="627336"/>
                  <a:pt x="3132692" y="614597"/>
                </a:cubicBezTo>
                <a:cubicBezTo>
                  <a:pt x="3060307" y="542212"/>
                  <a:pt x="3152285" y="630270"/>
                  <a:pt x="3057741" y="554636"/>
                </a:cubicBezTo>
                <a:cubicBezTo>
                  <a:pt x="3046705" y="545807"/>
                  <a:pt x="3038796" y="533485"/>
                  <a:pt x="3027760" y="524656"/>
                </a:cubicBezTo>
                <a:cubicBezTo>
                  <a:pt x="3013692" y="513402"/>
                  <a:pt x="2996630" y="506209"/>
                  <a:pt x="2982790" y="494675"/>
                </a:cubicBezTo>
                <a:cubicBezTo>
                  <a:pt x="2905893" y="430594"/>
                  <a:pt x="2946748" y="424191"/>
                  <a:pt x="2817898" y="359764"/>
                </a:cubicBezTo>
                <a:cubicBezTo>
                  <a:pt x="2797911" y="349770"/>
                  <a:pt x="2777099" y="341280"/>
                  <a:pt x="2757938" y="329783"/>
                </a:cubicBezTo>
                <a:cubicBezTo>
                  <a:pt x="2629082" y="252469"/>
                  <a:pt x="2713480" y="284984"/>
                  <a:pt x="2623026" y="254833"/>
                </a:cubicBezTo>
                <a:cubicBezTo>
                  <a:pt x="2510133" y="179569"/>
                  <a:pt x="2653605" y="267936"/>
                  <a:pt x="2518095" y="209862"/>
                </a:cubicBezTo>
                <a:cubicBezTo>
                  <a:pt x="2501536" y="202765"/>
                  <a:pt x="2489683" y="186979"/>
                  <a:pt x="2473124" y="179882"/>
                </a:cubicBezTo>
                <a:cubicBezTo>
                  <a:pt x="2454188" y="171767"/>
                  <a:pt x="2433275" y="169361"/>
                  <a:pt x="2413164" y="164892"/>
                </a:cubicBezTo>
                <a:cubicBezTo>
                  <a:pt x="2241878" y="126828"/>
                  <a:pt x="2424492" y="171470"/>
                  <a:pt x="2278252" y="134911"/>
                </a:cubicBezTo>
                <a:cubicBezTo>
                  <a:pt x="2258265" y="124918"/>
                  <a:pt x="2239215" y="112777"/>
                  <a:pt x="2218292" y="104931"/>
                </a:cubicBezTo>
                <a:cubicBezTo>
                  <a:pt x="2199002" y="97697"/>
                  <a:pt x="2178140" y="95601"/>
                  <a:pt x="2158331" y="89941"/>
                </a:cubicBezTo>
                <a:cubicBezTo>
                  <a:pt x="2143138" y="85600"/>
                  <a:pt x="2128350" y="79948"/>
                  <a:pt x="2113360" y="74951"/>
                </a:cubicBezTo>
                <a:cubicBezTo>
                  <a:pt x="2098370" y="64957"/>
                  <a:pt x="2084949" y="52067"/>
                  <a:pt x="2068390" y="44970"/>
                </a:cubicBezTo>
                <a:cubicBezTo>
                  <a:pt x="2049454" y="36854"/>
                  <a:pt x="2028238" y="35640"/>
                  <a:pt x="2008429" y="29980"/>
                </a:cubicBezTo>
                <a:cubicBezTo>
                  <a:pt x="1905101" y="458"/>
                  <a:pt x="2035835" y="27053"/>
                  <a:pt x="1873518" y="0"/>
                </a:cubicBezTo>
                <a:lnTo>
                  <a:pt x="1243931" y="14990"/>
                </a:lnTo>
                <a:cubicBezTo>
                  <a:pt x="1223348" y="15885"/>
                  <a:pt x="1202906" y="21864"/>
                  <a:pt x="1183970" y="29980"/>
                </a:cubicBezTo>
                <a:cubicBezTo>
                  <a:pt x="1167411" y="37077"/>
                  <a:pt x="1155559" y="52863"/>
                  <a:pt x="1139000" y="59960"/>
                </a:cubicBezTo>
                <a:cubicBezTo>
                  <a:pt x="1120064" y="68076"/>
                  <a:pt x="1098329" y="67717"/>
                  <a:pt x="1079039" y="74951"/>
                </a:cubicBezTo>
                <a:cubicBezTo>
                  <a:pt x="1058116" y="82797"/>
                  <a:pt x="1040001" y="97085"/>
                  <a:pt x="1019078" y="104931"/>
                </a:cubicBezTo>
                <a:cubicBezTo>
                  <a:pt x="988300" y="116473"/>
                  <a:pt x="912662" y="127787"/>
                  <a:pt x="884167" y="134911"/>
                </a:cubicBezTo>
                <a:cubicBezTo>
                  <a:pt x="868838" y="138743"/>
                  <a:pt x="854390" y="145560"/>
                  <a:pt x="839197" y="149901"/>
                </a:cubicBezTo>
                <a:cubicBezTo>
                  <a:pt x="819388" y="155561"/>
                  <a:pt x="798526" y="157658"/>
                  <a:pt x="779236" y="164892"/>
                </a:cubicBezTo>
                <a:cubicBezTo>
                  <a:pt x="758313" y="172738"/>
                  <a:pt x="740023" y="186573"/>
                  <a:pt x="719275" y="194872"/>
                </a:cubicBezTo>
                <a:cubicBezTo>
                  <a:pt x="689933" y="206609"/>
                  <a:pt x="629334" y="224852"/>
                  <a:pt x="629334" y="224852"/>
                </a:cubicBezTo>
                <a:cubicBezTo>
                  <a:pt x="500466" y="310767"/>
                  <a:pt x="663508" y="207766"/>
                  <a:pt x="539393" y="269823"/>
                </a:cubicBezTo>
                <a:cubicBezTo>
                  <a:pt x="477883" y="300578"/>
                  <a:pt x="510913" y="292606"/>
                  <a:pt x="464442" y="329783"/>
                </a:cubicBezTo>
                <a:cubicBezTo>
                  <a:pt x="450374" y="341037"/>
                  <a:pt x="433030" y="347900"/>
                  <a:pt x="419472" y="359764"/>
                </a:cubicBezTo>
                <a:cubicBezTo>
                  <a:pt x="392882" y="383031"/>
                  <a:pt x="365720" y="406449"/>
                  <a:pt x="344521" y="434715"/>
                </a:cubicBezTo>
                <a:cubicBezTo>
                  <a:pt x="329531" y="454702"/>
                  <a:pt x="317217" y="477009"/>
                  <a:pt x="299551" y="494675"/>
                </a:cubicBezTo>
                <a:cubicBezTo>
                  <a:pt x="286812" y="507414"/>
                  <a:pt x="269570" y="514662"/>
                  <a:pt x="254580" y="524656"/>
                </a:cubicBezTo>
                <a:cubicBezTo>
                  <a:pt x="244587" y="539646"/>
                  <a:pt x="235854" y="555558"/>
                  <a:pt x="224600" y="569626"/>
                </a:cubicBezTo>
                <a:cubicBezTo>
                  <a:pt x="215771" y="580662"/>
                  <a:pt x="201890" y="587487"/>
                  <a:pt x="194619" y="599606"/>
                </a:cubicBezTo>
                <a:cubicBezTo>
                  <a:pt x="186489" y="613155"/>
                  <a:pt x="185853" y="630053"/>
                  <a:pt x="179629" y="644577"/>
                </a:cubicBezTo>
                <a:cubicBezTo>
                  <a:pt x="170827" y="665116"/>
                  <a:pt x="157948" y="683790"/>
                  <a:pt x="149649" y="704538"/>
                </a:cubicBezTo>
                <a:cubicBezTo>
                  <a:pt x="137912" y="733879"/>
                  <a:pt x="129662" y="764498"/>
                  <a:pt x="119669" y="794478"/>
                </a:cubicBezTo>
                <a:lnTo>
                  <a:pt x="104678" y="839449"/>
                </a:lnTo>
                <a:cubicBezTo>
                  <a:pt x="65454" y="1074795"/>
                  <a:pt x="119095" y="781783"/>
                  <a:pt x="59708" y="1019331"/>
                </a:cubicBezTo>
                <a:lnTo>
                  <a:pt x="29728" y="1139252"/>
                </a:lnTo>
                <a:cubicBezTo>
                  <a:pt x="10492" y="1504745"/>
                  <a:pt x="0" y="1562755"/>
                  <a:pt x="29728" y="2008682"/>
                </a:cubicBezTo>
                <a:cubicBezTo>
                  <a:pt x="31830" y="2040214"/>
                  <a:pt x="49715" y="2068643"/>
                  <a:pt x="59708" y="2098623"/>
                </a:cubicBezTo>
                <a:cubicBezTo>
                  <a:pt x="64705" y="2113613"/>
                  <a:pt x="63525" y="2132420"/>
                  <a:pt x="74698" y="2143593"/>
                </a:cubicBezTo>
                <a:cubicBezTo>
                  <a:pt x="94685" y="2163580"/>
                  <a:pt x="112046" y="2186594"/>
                  <a:pt x="134659" y="2203554"/>
                </a:cubicBezTo>
                <a:cubicBezTo>
                  <a:pt x="154646" y="2218544"/>
                  <a:pt x="176953" y="2230858"/>
                  <a:pt x="194619" y="2248524"/>
                </a:cubicBezTo>
                <a:cubicBezTo>
                  <a:pt x="207358" y="2261263"/>
                  <a:pt x="211861" y="2280756"/>
                  <a:pt x="224600" y="2293495"/>
                </a:cubicBezTo>
                <a:cubicBezTo>
                  <a:pt x="242266" y="2311161"/>
                  <a:pt x="265367" y="2322471"/>
                  <a:pt x="284560" y="2338465"/>
                </a:cubicBezTo>
                <a:cubicBezTo>
                  <a:pt x="295417" y="2347513"/>
                  <a:pt x="303505" y="2359617"/>
                  <a:pt x="314541" y="2368446"/>
                </a:cubicBezTo>
                <a:cubicBezTo>
                  <a:pt x="328609" y="2379700"/>
                  <a:pt x="345671" y="2386893"/>
                  <a:pt x="359511" y="2398426"/>
                </a:cubicBezTo>
                <a:cubicBezTo>
                  <a:pt x="375797" y="2411998"/>
                  <a:pt x="388528" y="2429437"/>
                  <a:pt x="404482" y="2443397"/>
                </a:cubicBezTo>
                <a:cubicBezTo>
                  <a:pt x="428560" y="2464465"/>
                  <a:pt x="453837" y="2484160"/>
                  <a:pt x="479433" y="2503357"/>
                </a:cubicBezTo>
                <a:cubicBezTo>
                  <a:pt x="493846" y="2514167"/>
                  <a:pt x="510724" y="2521613"/>
                  <a:pt x="524403" y="2533338"/>
                </a:cubicBezTo>
                <a:cubicBezTo>
                  <a:pt x="576036" y="2577595"/>
                  <a:pt x="574273" y="2595747"/>
                  <a:pt x="629334" y="2623278"/>
                </a:cubicBezTo>
                <a:cubicBezTo>
                  <a:pt x="709281" y="2663252"/>
                  <a:pt x="640689" y="2605866"/>
                  <a:pt x="734265" y="2668249"/>
                </a:cubicBezTo>
                <a:cubicBezTo>
                  <a:pt x="746024" y="2676088"/>
                  <a:pt x="751605" y="2691909"/>
                  <a:pt x="764246" y="2698229"/>
                </a:cubicBezTo>
                <a:cubicBezTo>
                  <a:pt x="792512" y="2712362"/>
                  <a:pt x="827892" y="2710680"/>
                  <a:pt x="854187" y="2728210"/>
                </a:cubicBezTo>
                <a:cubicBezTo>
                  <a:pt x="869177" y="2738203"/>
                  <a:pt x="882288" y="2751864"/>
                  <a:pt x="899157" y="2758190"/>
                </a:cubicBezTo>
                <a:cubicBezTo>
                  <a:pt x="923013" y="2767136"/>
                  <a:pt x="949390" y="2767001"/>
                  <a:pt x="974108" y="2773180"/>
                </a:cubicBezTo>
                <a:cubicBezTo>
                  <a:pt x="989437" y="2777012"/>
                  <a:pt x="1004283" y="2782622"/>
                  <a:pt x="1019078" y="2788170"/>
                </a:cubicBezTo>
                <a:cubicBezTo>
                  <a:pt x="1044273" y="2797618"/>
                  <a:pt x="1067924" y="2811625"/>
                  <a:pt x="1094029" y="2818151"/>
                </a:cubicBezTo>
                <a:cubicBezTo>
                  <a:pt x="1128306" y="2826720"/>
                  <a:pt x="1163983" y="2828144"/>
                  <a:pt x="1198960" y="2833141"/>
                </a:cubicBezTo>
                <a:cubicBezTo>
                  <a:pt x="1228940" y="2843134"/>
                  <a:pt x="1259202" y="2852321"/>
                  <a:pt x="1288901" y="2863121"/>
                </a:cubicBezTo>
                <a:cubicBezTo>
                  <a:pt x="1319147" y="2874120"/>
                  <a:pt x="1373192" y="2899184"/>
                  <a:pt x="1408823" y="2908092"/>
                </a:cubicBezTo>
                <a:cubicBezTo>
                  <a:pt x="1433541" y="2914272"/>
                  <a:pt x="1458790" y="2918085"/>
                  <a:pt x="1483774" y="2923082"/>
                </a:cubicBezTo>
                <a:cubicBezTo>
                  <a:pt x="1599464" y="2980927"/>
                  <a:pt x="1493121" y="2931289"/>
                  <a:pt x="1588705" y="2968052"/>
                </a:cubicBezTo>
                <a:cubicBezTo>
                  <a:pt x="1638934" y="2987371"/>
                  <a:pt x="1686397" y="3014961"/>
                  <a:pt x="1738606" y="3028013"/>
                </a:cubicBezTo>
                <a:cubicBezTo>
                  <a:pt x="1884846" y="3064573"/>
                  <a:pt x="1702232" y="3019930"/>
                  <a:pt x="1873518" y="3057993"/>
                </a:cubicBezTo>
                <a:cubicBezTo>
                  <a:pt x="1893629" y="3062462"/>
                  <a:pt x="1913083" y="3070069"/>
                  <a:pt x="1933478" y="3072983"/>
                </a:cubicBezTo>
                <a:cubicBezTo>
                  <a:pt x="2061850" y="3091322"/>
                  <a:pt x="2253082" y="3096906"/>
                  <a:pt x="2368193" y="3102964"/>
                </a:cubicBezTo>
                <a:lnTo>
                  <a:pt x="4346895" y="3087974"/>
                </a:lnTo>
                <a:cubicBezTo>
                  <a:pt x="4364903" y="3087436"/>
                  <a:pt x="4365150" y="3056682"/>
                  <a:pt x="4376875" y="3043003"/>
                </a:cubicBezTo>
                <a:cubicBezTo>
                  <a:pt x="4395270" y="3021542"/>
                  <a:pt x="4436836" y="2983042"/>
                  <a:pt x="4436836" y="2983042"/>
                </a:cubicBezTo>
                <a:cubicBezTo>
                  <a:pt x="4455359" y="2927472"/>
                  <a:pt x="4436836" y="2933075"/>
                  <a:pt x="4436836" y="2923082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orma libre"/>
          <p:cNvSpPr/>
          <p:nvPr/>
        </p:nvSpPr>
        <p:spPr>
          <a:xfrm>
            <a:off x="-764498" y="1543987"/>
            <a:ext cx="10409844" cy="6072056"/>
          </a:xfrm>
          <a:custGeom>
            <a:avLst/>
            <a:gdLst>
              <a:gd name="connsiteX0" fmla="*/ 269823 w 10409844"/>
              <a:gd name="connsiteY0" fmla="*/ 2608288 h 6072056"/>
              <a:gd name="connsiteX1" fmla="*/ 269823 w 10409844"/>
              <a:gd name="connsiteY1" fmla="*/ 2608288 h 6072056"/>
              <a:gd name="connsiteX2" fmla="*/ 749508 w 10409844"/>
              <a:gd name="connsiteY2" fmla="*/ 2593298 h 6072056"/>
              <a:gd name="connsiteX3" fmla="*/ 854439 w 10409844"/>
              <a:gd name="connsiteY3" fmla="*/ 2503357 h 6072056"/>
              <a:gd name="connsiteX4" fmla="*/ 989350 w 10409844"/>
              <a:gd name="connsiteY4" fmla="*/ 2458387 h 6072056"/>
              <a:gd name="connsiteX5" fmla="*/ 1034321 w 10409844"/>
              <a:gd name="connsiteY5" fmla="*/ 2443397 h 6072056"/>
              <a:gd name="connsiteX6" fmla="*/ 1079291 w 10409844"/>
              <a:gd name="connsiteY6" fmla="*/ 2413416 h 6072056"/>
              <a:gd name="connsiteX7" fmla="*/ 1184223 w 10409844"/>
              <a:gd name="connsiteY7" fmla="*/ 2383436 h 6072056"/>
              <a:gd name="connsiteX8" fmla="*/ 1229193 w 10409844"/>
              <a:gd name="connsiteY8" fmla="*/ 2368446 h 6072056"/>
              <a:gd name="connsiteX9" fmla="*/ 1394085 w 10409844"/>
              <a:gd name="connsiteY9" fmla="*/ 2278505 h 6072056"/>
              <a:gd name="connsiteX10" fmla="*/ 1484026 w 10409844"/>
              <a:gd name="connsiteY10" fmla="*/ 2248524 h 6072056"/>
              <a:gd name="connsiteX11" fmla="*/ 1588957 w 10409844"/>
              <a:gd name="connsiteY11" fmla="*/ 2158583 h 6072056"/>
              <a:gd name="connsiteX12" fmla="*/ 1633928 w 10409844"/>
              <a:gd name="connsiteY12" fmla="*/ 2113613 h 6072056"/>
              <a:gd name="connsiteX13" fmla="*/ 1663908 w 10409844"/>
              <a:gd name="connsiteY13" fmla="*/ 2068643 h 6072056"/>
              <a:gd name="connsiteX14" fmla="*/ 1693888 w 10409844"/>
              <a:gd name="connsiteY14" fmla="*/ 2038662 h 6072056"/>
              <a:gd name="connsiteX15" fmla="*/ 1723868 w 10409844"/>
              <a:gd name="connsiteY15" fmla="*/ 1978702 h 6072056"/>
              <a:gd name="connsiteX16" fmla="*/ 1738859 w 10409844"/>
              <a:gd name="connsiteY16" fmla="*/ 1933731 h 6072056"/>
              <a:gd name="connsiteX17" fmla="*/ 1753849 w 10409844"/>
              <a:gd name="connsiteY17" fmla="*/ 1873770 h 6072056"/>
              <a:gd name="connsiteX18" fmla="*/ 1798819 w 10409844"/>
              <a:gd name="connsiteY18" fmla="*/ 1828800 h 6072056"/>
              <a:gd name="connsiteX19" fmla="*/ 1828800 w 10409844"/>
              <a:gd name="connsiteY19" fmla="*/ 1783829 h 6072056"/>
              <a:gd name="connsiteX20" fmla="*/ 1873770 w 10409844"/>
              <a:gd name="connsiteY20" fmla="*/ 1753849 h 6072056"/>
              <a:gd name="connsiteX21" fmla="*/ 1933731 w 10409844"/>
              <a:gd name="connsiteY21" fmla="*/ 1708879 h 6072056"/>
              <a:gd name="connsiteX22" fmla="*/ 1963711 w 10409844"/>
              <a:gd name="connsiteY22" fmla="*/ 1678898 h 6072056"/>
              <a:gd name="connsiteX23" fmla="*/ 2083632 w 10409844"/>
              <a:gd name="connsiteY23" fmla="*/ 1588957 h 6072056"/>
              <a:gd name="connsiteX24" fmla="*/ 2113613 w 10409844"/>
              <a:gd name="connsiteY24" fmla="*/ 1543987 h 6072056"/>
              <a:gd name="connsiteX25" fmla="*/ 2128603 w 10409844"/>
              <a:gd name="connsiteY25" fmla="*/ 1499016 h 6072056"/>
              <a:gd name="connsiteX26" fmla="*/ 2158583 w 10409844"/>
              <a:gd name="connsiteY26" fmla="*/ 1454046 h 6072056"/>
              <a:gd name="connsiteX27" fmla="*/ 2173573 w 10409844"/>
              <a:gd name="connsiteY27" fmla="*/ 1394085 h 6072056"/>
              <a:gd name="connsiteX28" fmla="*/ 2188564 w 10409844"/>
              <a:gd name="connsiteY28" fmla="*/ 1349115 h 6072056"/>
              <a:gd name="connsiteX29" fmla="*/ 2203554 w 10409844"/>
              <a:gd name="connsiteY29" fmla="*/ 1289154 h 6072056"/>
              <a:gd name="connsiteX30" fmla="*/ 2218544 w 10409844"/>
              <a:gd name="connsiteY30" fmla="*/ 1244183 h 6072056"/>
              <a:gd name="connsiteX31" fmla="*/ 2278505 w 10409844"/>
              <a:gd name="connsiteY31" fmla="*/ 1094282 h 6072056"/>
              <a:gd name="connsiteX32" fmla="*/ 2293495 w 10409844"/>
              <a:gd name="connsiteY32" fmla="*/ 989351 h 6072056"/>
              <a:gd name="connsiteX33" fmla="*/ 2338465 w 10409844"/>
              <a:gd name="connsiteY33" fmla="*/ 704538 h 6072056"/>
              <a:gd name="connsiteX34" fmla="*/ 2428406 w 10409844"/>
              <a:gd name="connsiteY34" fmla="*/ 644577 h 6072056"/>
              <a:gd name="connsiteX35" fmla="*/ 2518347 w 10409844"/>
              <a:gd name="connsiteY35" fmla="*/ 569626 h 6072056"/>
              <a:gd name="connsiteX36" fmla="*/ 2638268 w 10409844"/>
              <a:gd name="connsiteY36" fmla="*/ 539646 h 6072056"/>
              <a:gd name="connsiteX37" fmla="*/ 2818150 w 10409844"/>
              <a:gd name="connsiteY37" fmla="*/ 464695 h 6072056"/>
              <a:gd name="connsiteX38" fmla="*/ 2893101 w 10409844"/>
              <a:gd name="connsiteY38" fmla="*/ 404734 h 6072056"/>
              <a:gd name="connsiteX39" fmla="*/ 2923082 w 10409844"/>
              <a:gd name="connsiteY39" fmla="*/ 374754 h 6072056"/>
              <a:gd name="connsiteX40" fmla="*/ 2968052 w 10409844"/>
              <a:gd name="connsiteY40" fmla="*/ 344774 h 6072056"/>
              <a:gd name="connsiteX41" fmla="*/ 3028013 w 10409844"/>
              <a:gd name="connsiteY41" fmla="*/ 284813 h 6072056"/>
              <a:gd name="connsiteX42" fmla="*/ 3102964 w 10409844"/>
              <a:gd name="connsiteY42" fmla="*/ 194872 h 6072056"/>
              <a:gd name="connsiteX43" fmla="*/ 3117954 w 10409844"/>
              <a:gd name="connsiteY43" fmla="*/ 149902 h 6072056"/>
              <a:gd name="connsiteX44" fmla="*/ 3132944 w 10409844"/>
              <a:gd name="connsiteY44" fmla="*/ 89941 h 6072056"/>
              <a:gd name="connsiteX45" fmla="*/ 3162924 w 10409844"/>
              <a:gd name="connsiteY45" fmla="*/ 0 h 6072056"/>
              <a:gd name="connsiteX46" fmla="*/ 3192905 w 10409844"/>
              <a:gd name="connsiteY46" fmla="*/ 224852 h 6072056"/>
              <a:gd name="connsiteX47" fmla="*/ 3207895 w 10409844"/>
              <a:gd name="connsiteY47" fmla="*/ 329783 h 6072056"/>
              <a:gd name="connsiteX48" fmla="*/ 3192905 w 10409844"/>
              <a:gd name="connsiteY48" fmla="*/ 2683239 h 6072056"/>
              <a:gd name="connsiteX49" fmla="*/ 3177914 w 10409844"/>
              <a:gd name="connsiteY49" fmla="*/ 2728210 h 6072056"/>
              <a:gd name="connsiteX50" fmla="*/ 3162924 w 10409844"/>
              <a:gd name="connsiteY50" fmla="*/ 2833141 h 6072056"/>
              <a:gd name="connsiteX51" fmla="*/ 3087973 w 10409844"/>
              <a:gd name="connsiteY51" fmla="*/ 2848131 h 6072056"/>
              <a:gd name="connsiteX52" fmla="*/ 2833141 w 10409844"/>
              <a:gd name="connsiteY52" fmla="*/ 2878111 h 6072056"/>
              <a:gd name="connsiteX53" fmla="*/ 2683239 w 10409844"/>
              <a:gd name="connsiteY53" fmla="*/ 2923082 h 6072056"/>
              <a:gd name="connsiteX54" fmla="*/ 2548328 w 10409844"/>
              <a:gd name="connsiteY54" fmla="*/ 2983043 h 6072056"/>
              <a:gd name="connsiteX55" fmla="*/ 2443396 w 10409844"/>
              <a:gd name="connsiteY55" fmla="*/ 2998033 h 6072056"/>
              <a:gd name="connsiteX56" fmla="*/ 2383436 w 10409844"/>
              <a:gd name="connsiteY56" fmla="*/ 3013023 h 6072056"/>
              <a:gd name="connsiteX57" fmla="*/ 2278505 w 10409844"/>
              <a:gd name="connsiteY57" fmla="*/ 3028013 h 6072056"/>
              <a:gd name="connsiteX58" fmla="*/ 2203554 w 10409844"/>
              <a:gd name="connsiteY58" fmla="*/ 3057993 h 6072056"/>
              <a:gd name="connsiteX59" fmla="*/ 2128603 w 10409844"/>
              <a:gd name="connsiteY59" fmla="*/ 3072983 h 6072056"/>
              <a:gd name="connsiteX60" fmla="*/ 1993691 w 10409844"/>
              <a:gd name="connsiteY60" fmla="*/ 3192905 h 6072056"/>
              <a:gd name="connsiteX61" fmla="*/ 1948721 w 10409844"/>
              <a:gd name="connsiteY61" fmla="*/ 3237875 h 6072056"/>
              <a:gd name="connsiteX62" fmla="*/ 1918741 w 10409844"/>
              <a:gd name="connsiteY62" fmla="*/ 3267856 h 6072056"/>
              <a:gd name="connsiteX63" fmla="*/ 1873770 w 10409844"/>
              <a:gd name="connsiteY63" fmla="*/ 3327816 h 6072056"/>
              <a:gd name="connsiteX64" fmla="*/ 1813809 w 10409844"/>
              <a:gd name="connsiteY64" fmla="*/ 3477718 h 6072056"/>
              <a:gd name="connsiteX65" fmla="*/ 1798819 w 10409844"/>
              <a:gd name="connsiteY65" fmla="*/ 3597639 h 6072056"/>
              <a:gd name="connsiteX66" fmla="*/ 1783829 w 10409844"/>
              <a:gd name="connsiteY66" fmla="*/ 3657600 h 6072056"/>
              <a:gd name="connsiteX67" fmla="*/ 1813809 w 10409844"/>
              <a:gd name="connsiteY67" fmla="*/ 4242216 h 6072056"/>
              <a:gd name="connsiteX68" fmla="*/ 1873770 w 10409844"/>
              <a:gd name="connsiteY68" fmla="*/ 4407108 h 6072056"/>
              <a:gd name="connsiteX69" fmla="*/ 1888760 w 10409844"/>
              <a:gd name="connsiteY69" fmla="*/ 4452079 h 6072056"/>
              <a:gd name="connsiteX70" fmla="*/ 2023672 w 10409844"/>
              <a:gd name="connsiteY70" fmla="*/ 4572000 h 6072056"/>
              <a:gd name="connsiteX71" fmla="*/ 2083632 w 10409844"/>
              <a:gd name="connsiteY71" fmla="*/ 4601980 h 6072056"/>
              <a:gd name="connsiteX72" fmla="*/ 2113613 w 10409844"/>
              <a:gd name="connsiteY72" fmla="*/ 4631961 h 6072056"/>
              <a:gd name="connsiteX73" fmla="*/ 2173573 w 10409844"/>
              <a:gd name="connsiteY73" fmla="*/ 4646951 h 6072056"/>
              <a:gd name="connsiteX74" fmla="*/ 2248524 w 10409844"/>
              <a:gd name="connsiteY74" fmla="*/ 4676931 h 6072056"/>
              <a:gd name="connsiteX75" fmla="*/ 2308485 w 10409844"/>
              <a:gd name="connsiteY75" fmla="*/ 4706911 h 6072056"/>
              <a:gd name="connsiteX76" fmla="*/ 2473377 w 10409844"/>
              <a:gd name="connsiteY76" fmla="*/ 4721902 h 6072056"/>
              <a:gd name="connsiteX77" fmla="*/ 2638268 w 10409844"/>
              <a:gd name="connsiteY77" fmla="*/ 4751882 h 6072056"/>
              <a:gd name="connsiteX78" fmla="*/ 2908091 w 10409844"/>
              <a:gd name="connsiteY78" fmla="*/ 4766872 h 6072056"/>
              <a:gd name="connsiteX79" fmla="*/ 3492708 w 10409844"/>
              <a:gd name="connsiteY79" fmla="*/ 4751882 h 6072056"/>
              <a:gd name="connsiteX80" fmla="*/ 3552668 w 10409844"/>
              <a:gd name="connsiteY80" fmla="*/ 4736892 h 6072056"/>
              <a:gd name="connsiteX81" fmla="*/ 3702570 w 10409844"/>
              <a:gd name="connsiteY81" fmla="*/ 4721902 h 6072056"/>
              <a:gd name="connsiteX82" fmla="*/ 3972393 w 10409844"/>
              <a:gd name="connsiteY82" fmla="*/ 4736892 h 6072056"/>
              <a:gd name="connsiteX83" fmla="*/ 4137285 w 10409844"/>
              <a:gd name="connsiteY83" fmla="*/ 4781862 h 6072056"/>
              <a:gd name="connsiteX84" fmla="*/ 4197246 w 10409844"/>
              <a:gd name="connsiteY84" fmla="*/ 4796852 h 6072056"/>
              <a:gd name="connsiteX85" fmla="*/ 4257206 w 10409844"/>
              <a:gd name="connsiteY85" fmla="*/ 4826833 h 6072056"/>
              <a:gd name="connsiteX86" fmla="*/ 4422098 w 10409844"/>
              <a:gd name="connsiteY86" fmla="*/ 4871803 h 6072056"/>
              <a:gd name="connsiteX87" fmla="*/ 4601980 w 10409844"/>
              <a:gd name="connsiteY87" fmla="*/ 4931764 h 6072056"/>
              <a:gd name="connsiteX88" fmla="*/ 4796852 w 10409844"/>
              <a:gd name="connsiteY88" fmla="*/ 4991724 h 6072056"/>
              <a:gd name="connsiteX89" fmla="*/ 5006714 w 10409844"/>
              <a:gd name="connsiteY89" fmla="*/ 5066675 h 6072056"/>
              <a:gd name="connsiteX90" fmla="*/ 5216577 w 10409844"/>
              <a:gd name="connsiteY90" fmla="*/ 5096656 h 6072056"/>
              <a:gd name="connsiteX91" fmla="*/ 5396459 w 10409844"/>
              <a:gd name="connsiteY91" fmla="*/ 5126636 h 6072056"/>
              <a:gd name="connsiteX92" fmla="*/ 6056026 w 10409844"/>
              <a:gd name="connsiteY92" fmla="*/ 5096656 h 6072056"/>
              <a:gd name="connsiteX93" fmla="*/ 6100996 w 10409844"/>
              <a:gd name="connsiteY93" fmla="*/ 5081665 h 6072056"/>
              <a:gd name="connsiteX94" fmla="*/ 6130977 w 10409844"/>
              <a:gd name="connsiteY94" fmla="*/ 5036695 h 6072056"/>
              <a:gd name="connsiteX95" fmla="*/ 6235908 w 10409844"/>
              <a:gd name="connsiteY95" fmla="*/ 4931764 h 6072056"/>
              <a:gd name="connsiteX96" fmla="*/ 6265888 w 10409844"/>
              <a:gd name="connsiteY96" fmla="*/ 4901783 h 6072056"/>
              <a:gd name="connsiteX97" fmla="*/ 6310859 w 10409844"/>
              <a:gd name="connsiteY97" fmla="*/ 4856813 h 6072056"/>
              <a:gd name="connsiteX98" fmla="*/ 6355829 w 10409844"/>
              <a:gd name="connsiteY98" fmla="*/ 4811843 h 6072056"/>
              <a:gd name="connsiteX99" fmla="*/ 6385809 w 10409844"/>
              <a:gd name="connsiteY99" fmla="*/ 4751882 h 6072056"/>
              <a:gd name="connsiteX100" fmla="*/ 6430780 w 10409844"/>
              <a:gd name="connsiteY100" fmla="*/ 4601980 h 6072056"/>
              <a:gd name="connsiteX101" fmla="*/ 6460760 w 10409844"/>
              <a:gd name="connsiteY101" fmla="*/ 4497049 h 6072056"/>
              <a:gd name="connsiteX102" fmla="*/ 6475750 w 10409844"/>
              <a:gd name="connsiteY102" fmla="*/ 4407108 h 6072056"/>
              <a:gd name="connsiteX103" fmla="*/ 6460760 w 10409844"/>
              <a:gd name="connsiteY103" fmla="*/ 4122295 h 6072056"/>
              <a:gd name="connsiteX104" fmla="*/ 6370819 w 10409844"/>
              <a:gd name="connsiteY104" fmla="*/ 4002374 h 6072056"/>
              <a:gd name="connsiteX105" fmla="*/ 6280878 w 10409844"/>
              <a:gd name="connsiteY105" fmla="*/ 3942413 h 6072056"/>
              <a:gd name="connsiteX106" fmla="*/ 6235908 w 10409844"/>
              <a:gd name="connsiteY106" fmla="*/ 3912433 h 6072056"/>
              <a:gd name="connsiteX107" fmla="*/ 6175947 w 10409844"/>
              <a:gd name="connsiteY107" fmla="*/ 3897443 h 6072056"/>
              <a:gd name="connsiteX108" fmla="*/ 6086006 w 10409844"/>
              <a:gd name="connsiteY108" fmla="*/ 3867462 h 6072056"/>
              <a:gd name="connsiteX109" fmla="*/ 5936105 w 10409844"/>
              <a:gd name="connsiteY109" fmla="*/ 3852472 h 6072056"/>
              <a:gd name="connsiteX110" fmla="*/ 5666282 w 10409844"/>
              <a:gd name="connsiteY110" fmla="*/ 3837482 h 6072056"/>
              <a:gd name="connsiteX111" fmla="*/ 5306518 w 10409844"/>
              <a:gd name="connsiteY111" fmla="*/ 3822492 h 6072056"/>
              <a:gd name="connsiteX112" fmla="*/ 5201587 w 10409844"/>
              <a:gd name="connsiteY112" fmla="*/ 3792511 h 6072056"/>
              <a:gd name="connsiteX113" fmla="*/ 5096655 w 10409844"/>
              <a:gd name="connsiteY113" fmla="*/ 3732551 h 6072056"/>
              <a:gd name="connsiteX114" fmla="*/ 5021705 w 10409844"/>
              <a:gd name="connsiteY114" fmla="*/ 3567659 h 6072056"/>
              <a:gd name="connsiteX115" fmla="*/ 4991724 w 10409844"/>
              <a:gd name="connsiteY115" fmla="*/ 3507698 h 6072056"/>
              <a:gd name="connsiteX116" fmla="*/ 4976734 w 10409844"/>
              <a:gd name="connsiteY116" fmla="*/ 3462728 h 6072056"/>
              <a:gd name="connsiteX117" fmla="*/ 4961744 w 10409844"/>
              <a:gd name="connsiteY117" fmla="*/ 3402767 h 6072056"/>
              <a:gd name="connsiteX118" fmla="*/ 4931764 w 10409844"/>
              <a:gd name="connsiteY118" fmla="*/ 3357797 h 6072056"/>
              <a:gd name="connsiteX119" fmla="*/ 4916773 w 10409844"/>
              <a:gd name="connsiteY119" fmla="*/ 3312826 h 6072056"/>
              <a:gd name="connsiteX120" fmla="*/ 4841823 w 10409844"/>
              <a:gd name="connsiteY120" fmla="*/ 3237875 h 6072056"/>
              <a:gd name="connsiteX121" fmla="*/ 4811842 w 10409844"/>
              <a:gd name="connsiteY121" fmla="*/ 3192905 h 6072056"/>
              <a:gd name="connsiteX122" fmla="*/ 4736891 w 10409844"/>
              <a:gd name="connsiteY122" fmla="*/ 3132944 h 6072056"/>
              <a:gd name="connsiteX123" fmla="*/ 4706911 w 10409844"/>
              <a:gd name="connsiteY123" fmla="*/ 3087974 h 6072056"/>
              <a:gd name="connsiteX124" fmla="*/ 4616970 w 10409844"/>
              <a:gd name="connsiteY124" fmla="*/ 3028013 h 6072056"/>
              <a:gd name="connsiteX125" fmla="*/ 4542019 w 10409844"/>
              <a:gd name="connsiteY125" fmla="*/ 2938072 h 6072056"/>
              <a:gd name="connsiteX126" fmla="*/ 4497049 w 10409844"/>
              <a:gd name="connsiteY126" fmla="*/ 2908092 h 6072056"/>
              <a:gd name="connsiteX127" fmla="*/ 4422098 w 10409844"/>
              <a:gd name="connsiteY127" fmla="*/ 2833141 h 6072056"/>
              <a:gd name="connsiteX128" fmla="*/ 3402767 w 10409844"/>
              <a:gd name="connsiteY128" fmla="*/ 2788170 h 6072056"/>
              <a:gd name="connsiteX129" fmla="*/ 3387777 w 10409844"/>
              <a:gd name="connsiteY129" fmla="*/ 2698229 h 6072056"/>
              <a:gd name="connsiteX130" fmla="*/ 3372787 w 10409844"/>
              <a:gd name="connsiteY130" fmla="*/ 2638269 h 6072056"/>
              <a:gd name="connsiteX131" fmla="*/ 3357796 w 10409844"/>
              <a:gd name="connsiteY131" fmla="*/ 2488367 h 6072056"/>
              <a:gd name="connsiteX132" fmla="*/ 3372787 w 10409844"/>
              <a:gd name="connsiteY132" fmla="*/ 44970 h 6072056"/>
              <a:gd name="connsiteX133" fmla="*/ 3432747 w 10409844"/>
              <a:gd name="connsiteY133" fmla="*/ 59961 h 6072056"/>
              <a:gd name="connsiteX134" fmla="*/ 3447737 w 10409844"/>
              <a:gd name="connsiteY134" fmla="*/ 104931 h 6072056"/>
              <a:gd name="connsiteX135" fmla="*/ 3507698 w 10409844"/>
              <a:gd name="connsiteY135" fmla="*/ 164892 h 6072056"/>
              <a:gd name="connsiteX136" fmla="*/ 3582649 w 10409844"/>
              <a:gd name="connsiteY136" fmla="*/ 239843 h 6072056"/>
              <a:gd name="connsiteX137" fmla="*/ 3612629 w 10409844"/>
              <a:gd name="connsiteY137" fmla="*/ 284813 h 6072056"/>
              <a:gd name="connsiteX138" fmla="*/ 3747541 w 10409844"/>
              <a:gd name="connsiteY138" fmla="*/ 344774 h 6072056"/>
              <a:gd name="connsiteX139" fmla="*/ 3792511 w 10409844"/>
              <a:gd name="connsiteY139" fmla="*/ 359764 h 6072056"/>
              <a:gd name="connsiteX140" fmla="*/ 3837482 w 10409844"/>
              <a:gd name="connsiteY140" fmla="*/ 374754 h 6072056"/>
              <a:gd name="connsiteX141" fmla="*/ 3897442 w 10409844"/>
              <a:gd name="connsiteY141" fmla="*/ 404734 h 6072056"/>
              <a:gd name="connsiteX142" fmla="*/ 3987383 w 10409844"/>
              <a:gd name="connsiteY142" fmla="*/ 419724 h 6072056"/>
              <a:gd name="connsiteX143" fmla="*/ 4032354 w 10409844"/>
              <a:gd name="connsiteY143" fmla="*/ 434715 h 6072056"/>
              <a:gd name="connsiteX144" fmla="*/ 4137285 w 10409844"/>
              <a:gd name="connsiteY144" fmla="*/ 464695 h 6072056"/>
              <a:gd name="connsiteX145" fmla="*/ 4212236 w 10409844"/>
              <a:gd name="connsiteY145" fmla="*/ 539646 h 6072056"/>
              <a:gd name="connsiteX146" fmla="*/ 4257206 w 10409844"/>
              <a:gd name="connsiteY146" fmla="*/ 584616 h 6072056"/>
              <a:gd name="connsiteX147" fmla="*/ 4302177 w 10409844"/>
              <a:gd name="connsiteY147" fmla="*/ 599606 h 6072056"/>
              <a:gd name="connsiteX148" fmla="*/ 4377128 w 10409844"/>
              <a:gd name="connsiteY148" fmla="*/ 674557 h 6072056"/>
              <a:gd name="connsiteX149" fmla="*/ 4527029 w 10409844"/>
              <a:gd name="connsiteY149" fmla="*/ 734518 h 6072056"/>
              <a:gd name="connsiteX150" fmla="*/ 4572000 w 10409844"/>
              <a:gd name="connsiteY150" fmla="*/ 749508 h 6072056"/>
              <a:gd name="connsiteX151" fmla="*/ 4706911 w 10409844"/>
              <a:gd name="connsiteY151" fmla="*/ 779488 h 6072056"/>
              <a:gd name="connsiteX152" fmla="*/ 4796852 w 10409844"/>
              <a:gd name="connsiteY152" fmla="*/ 809469 h 6072056"/>
              <a:gd name="connsiteX153" fmla="*/ 4901783 w 10409844"/>
              <a:gd name="connsiteY153" fmla="*/ 869429 h 6072056"/>
              <a:gd name="connsiteX154" fmla="*/ 4961744 w 10409844"/>
              <a:gd name="connsiteY154" fmla="*/ 884420 h 6072056"/>
              <a:gd name="connsiteX155" fmla="*/ 5051685 w 10409844"/>
              <a:gd name="connsiteY155" fmla="*/ 914400 h 6072056"/>
              <a:gd name="connsiteX156" fmla="*/ 5096655 w 10409844"/>
              <a:gd name="connsiteY156" fmla="*/ 929390 h 6072056"/>
              <a:gd name="connsiteX157" fmla="*/ 5141626 w 10409844"/>
              <a:gd name="connsiteY157" fmla="*/ 959370 h 6072056"/>
              <a:gd name="connsiteX158" fmla="*/ 5201587 w 10409844"/>
              <a:gd name="connsiteY158" fmla="*/ 1019331 h 6072056"/>
              <a:gd name="connsiteX159" fmla="*/ 5306518 w 10409844"/>
              <a:gd name="connsiteY159" fmla="*/ 1109272 h 6072056"/>
              <a:gd name="connsiteX160" fmla="*/ 5336498 w 10409844"/>
              <a:gd name="connsiteY160" fmla="*/ 1154243 h 6072056"/>
              <a:gd name="connsiteX161" fmla="*/ 5381468 w 10409844"/>
              <a:gd name="connsiteY161" fmla="*/ 1184223 h 6072056"/>
              <a:gd name="connsiteX162" fmla="*/ 5441429 w 10409844"/>
              <a:gd name="connsiteY162" fmla="*/ 1259174 h 6072056"/>
              <a:gd name="connsiteX163" fmla="*/ 5486400 w 10409844"/>
              <a:gd name="connsiteY163" fmla="*/ 1289154 h 6072056"/>
              <a:gd name="connsiteX164" fmla="*/ 5576341 w 10409844"/>
              <a:gd name="connsiteY164" fmla="*/ 1394085 h 6072056"/>
              <a:gd name="connsiteX165" fmla="*/ 5651291 w 10409844"/>
              <a:gd name="connsiteY165" fmla="*/ 1454046 h 6072056"/>
              <a:gd name="connsiteX166" fmla="*/ 5666282 w 10409844"/>
              <a:gd name="connsiteY166" fmla="*/ 1499016 h 6072056"/>
              <a:gd name="connsiteX167" fmla="*/ 5696262 w 10409844"/>
              <a:gd name="connsiteY167" fmla="*/ 1528997 h 6072056"/>
              <a:gd name="connsiteX168" fmla="*/ 5786203 w 10409844"/>
              <a:gd name="connsiteY168" fmla="*/ 1633928 h 6072056"/>
              <a:gd name="connsiteX169" fmla="*/ 5906124 w 10409844"/>
              <a:gd name="connsiteY169" fmla="*/ 1753849 h 6072056"/>
              <a:gd name="connsiteX170" fmla="*/ 5936105 w 10409844"/>
              <a:gd name="connsiteY170" fmla="*/ 1783829 h 6072056"/>
              <a:gd name="connsiteX171" fmla="*/ 5981075 w 10409844"/>
              <a:gd name="connsiteY171" fmla="*/ 1813810 h 6072056"/>
              <a:gd name="connsiteX172" fmla="*/ 6056026 w 10409844"/>
              <a:gd name="connsiteY172" fmla="*/ 1888761 h 6072056"/>
              <a:gd name="connsiteX173" fmla="*/ 6100996 w 10409844"/>
              <a:gd name="connsiteY173" fmla="*/ 1903751 h 6072056"/>
              <a:gd name="connsiteX174" fmla="*/ 6145967 w 10409844"/>
              <a:gd name="connsiteY174" fmla="*/ 1933731 h 6072056"/>
              <a:gd name="connsiteX175" fmla="*/ 6205928 w 10409844"/>
              <a:gd name="connsiteY175" fmla="*/ 1948721 h 6072056"/>
              <a:gd name="connsiteX176" fmla="*/ 6250898 w 10409844"/>
              <a:gd name="connsiteY176" fmla="*/ 1978702 h 6072056"/>
              <a:gd name="connsiteX177" fmla="*/ 6340839 w 10409844"/>
              <a:gd name="connsiteY177" fmla="*/ 2008682 h 6072056"/>
              <a:gd name="connsiteX178" fmla="*/ 6430780 w 10409844"/>
              <a:gd name="connsiteY178" fmla="*/ 2038662 h 6072056"/>
              <a:gd name="connsiteX179" fmla="*/ 6520721 w 10409844"/>
              <a:gd name="connsiteY179" fmla="*/ 2068643 h 6072056"/>
              <a:gd name="connsiteX180" fmla="*/ 6565691 w 10409844"/>
              <a:gd name="connsiteY180" fmla="*/ 2083633 h 6072056"/>
              <a:gd name="connsiteX181" fmla="*/ 6685613 w 10409844"/>
              <a:gd name="connsiteY181" fmla="*/ 2143593 h 6072056"/>
              <a:gd name="connsiteX182" fmla="*/ 6730583 w 10409844"/>
              <a:gd name="connsiteY182" fmla="*/ 2158583 h 6072056"/>
              <a:gd name="connsiteX183" fmla="*/ 6760564 w 10409844"/>
              <a:gd name="connsiteY183" fmla="*/ 2188564 h 6072056"/>
              <a:gd name="connsiteX184" fmla="*/ 6850505 w 10409844"/>
              <a:gd name="connsiteY184" fmla="*/ 2248524 h 6072056"/>
              <a:gd name="connsiteX185" fmla="*/ 6880485 w 10409844"/>
              <a:gd name="connsiteY185" fmla="*/ 2293495 h 6072056"/>
              <a:gd name="connsiteX186" fmla="*/ 6925455 w 10409844"/>
              <a:gd name="connsiteY186" fmla="*/ 2323475 h 6072056"/>
              <a:gd name="connsiteX187" fmla="*/ 6970426 w 10409844"/>
              <a:gd name="connsiteY187" fmla="*/ 2368446 h 6072056"/>
              <a:gd name="connsiteX188" fmla="*/ 7015396 w 10409844"/>
              <a:gd name="connsiteY188" fmla="*/ 2398426 h 6072056"/>
              <a:gd name="connsiteX189" fmla="*/ 7075357 w 10409844"/>
              <a:gd name="connsiteY189" fmla="*/ 2458387 h 6072056"/>
              <a:gd name="connsiteX190" fmla="*/ 7120328 w 10409844"/>
              <a:gd name="connsiteY190" fmla="*/ 2488367 h 6072056"/>
              <a:gd name="connsiteX191" fmla="*/ 7210268 w 10409844"/>
              <a:gd name="connsiteY191" fmla="*/ 2548328 h 6072056"/>
              <a:gd name="connsiteX192" fmla="*/ 7285219 w 10409844"/>
              <a:gd name="connsiteY192" fmla="*/ 2593298 h 6072056"/>
              <a:gd name="connsiteX193" fmla="*/ 7390150 w 10409844"/>
              <a:gd name="connsiteY193" fmla="*/ 2638269 h 6072056"/>
              <a:gd name="connsiteX194" fmla="*/ 7495082 w 10409844"/>
              <a:gd name="connsiteY194" fmla="*/ 2668249 h 6072056"/>
              <a:gd name="connsiteX195" fmla="*/ 7555042 w 10409844"/>
              <a:gd name="connsiteY195" fmla="*/ 2698229 h 6072056"/>
              <a:gd name="connsiteX196" fmla="*/ 7689954 w 10409844"/>
              <a:gd name="connsiteY196" fmla="*/ 2758190 h 6072056"/>
              <a:gd name="connsiteX197" fmla="*/ 7734924 w 10409844"/>
              <a:gd name="connsiteY197" fmla="*/ 2788170 h 6072056"/>
              <a:gd name="connsiteX198" fmla="*/ 7824865 w 10409844"/>
              <a:gd name="connsiteY198" fmla="*/ 2818151 h 6072056"/>
              <a:gd name="connsiteX199" fmla="*/ 7869836 w 10409844"/>
              <a:gd name="connsiteY199" fmla="*/ 2848131 h 6072056"/>
              <a:gd name="connsiteX200" fmla="*/ 7914806 w 10409844"/>
              <a:gd name="connsiteY200" fmla="*/ 2863121 h 6072056"/>
              <a:gd name="connsiteX201" fmla="*/ 8019737 w 10409844"/>
              <a:gd name="connsiteY201" fmla="*/ 2893102 h 6072056"/>
              <a:gd name="connsiteX202" fmla="*/ 8139659 w 10409844"/>
              <a:gd name="connsiteY202" fmla="*/ 2938072 h 6072056"/>
              <a:gd name="connsiteX203" fmla="*/ 8184629 w 10409844"/>
              <a:gd name="connsiteY203" fmla="*/ 2968052 h 6072056"/>
              <a:gd name="connsiteX204" fmla="*/ 8244590 w 10409844"/>
              <a:gd name="connsiteY204" fmla="*/ 2983043 h 6072056"/>
              <a:gd name="connsiteX205" fmla="*/ 8334531 w 10409844"/>
              <a:gd name="connsiteY205" fmla="*/ 3013023 h 6072056"/>
              <a:gd name="connsiteX206" fmla="*/ 8379501 w 10409844"/>
              <a:gd name="connsiteY206" fmla="*/ 3028013 h 6072056"/>
              <a:gd name="connsiteX207" fmla="*/ 8529403 w 10409844"/>
              <a:gd name="connsiteY207" fmla="*/ 3087974 h 6072056"/>
              <a:gd name="connsiteX208" fmla="*/ 8709285 w 10409844"/>
              <a:gd name="connsiteY208" fmla="*/ 3117954 h 6072056"/>
              <a:gd name="connsiteX209" fmla="*/ 8799226 w 10409844"/>
              <a:gd name="connsiteY209" fmla="*/ 3147934 h 6072056"/>
              <a:gd name="connsiteX210" fmla="*/ 8859187 w 10409844"/>
              <a:gd name="connsiteY210" fmla="*/ 3162924 h 6072056"/>
              <a:gd name="connsiteX211" fmla="*/ 8949128 w 10409844"/>
              <a:gd name="connsiteY211" fmla="*/ 3192905 h 6072056"/>
              <a:gd name="connsiteX212" fmla="*/ 9054059 w 10409844"/>
              <a:gd name="connsiteY212" fmla="*/ 3252865 h 6072056"/>
              <a:gd name="connsiteX213" fmla="*/ 9158990 w 10409844"/>
              <a:gd name="connsiteY213" fmla="*/ 3282846 h 6072056"/>
              <a:gd name="connsiteX214" fmla="*/ 9278911 w 10409844"/>
              <a:gd name="connsiteY214" fmla="*/ 3342806 h 6072056"/>
              <a:gd name="connsiteX215" fmla="*/ 9338872 w 10409844"/>
              <a:gd name="connsiteY215" fmla="*/ 3372787 h 6072056"/>
              <a:gd name="connsiteX216" fmla="*/ 9398832 w 10409844"/>
              <a:gd name="connsiteY216" fmla="*/ 3387777 h 6072056"/>
              <a:gd name="connsiteX217" fmla="*/ 9458793 w 10409844"/>
              <a:gd name="connsiteY217" fmla="*/ 3417757 h 6072056"/>
              <a:gd name="connsiteX218" fmla="*/ 9518754 w 10409844"/>
              <a:gd name="connsiteY218" fmla="*/ 3432747 h 6072056"/>
              <a:gd name="connsiteX219" fmla="*/ 9593705 w 10409844"/>
              <a:gd name="connsiteY219" fmla="*/ 3462728 h 6072056"/>
              <a:gd name="connsiteX220" fmla="*/ 9683646 w 10409844"/>
              <a:gd name="connsiteY220" fmla="*/ 3492708 h 6072056"/>
              <a:gd name="connsiteX221" fmla="*/ 9728616 w 10409844"/>
              <a:gd name="connsiteY221" fmla="*/ 3507698 h 6072056"/>
              <a:gd name="connsiteX222" fmla="*/ 9818557 w 10409844"/>
              <a:gd name="connsiteY222" fmla="*/ 3552669 h 6072056"/>
              <a:gd name="connsiteX223" fmla="*/ 9863528 w 10409844"/>
              <a:gd name="connsiteY223" fmla="*/ 3582649 h 6072056"/>
              <a:gd name="connsiteX224" fmla="*/ 9923488 w 10409844"/>
              <a:gd name="connsiteY224" fmla="*/ 3597639 h 6072056"/>
              <a:gd name="connsiteX225" fmla="*/ 9968459 w 10409844"/>
              <a:gd name="connsiteY225" fmla="*/ 3612629 h 6072056"/>
              <a:gd name="connsiteX226" fmla="*/ 9998439 w 10409844"/>
              <a:gd name="connsiteY226" fmla="*/ 4392118 h 6072056"/>
              <a:gd name="connsiteX227" fmla="*/ 10028419 w 10409844"/>
              <a:gd name="connsiteY227" fmla="*/ 4482059 h 6072056"/>
              <a:gd name="connsiteX228" fmla="*/ 10013429 w 10409844"/>
              <a:gd name="connsiteY228" fmla="*/ 5681272 h 6072056"/>
              <a:gd name="connsiteX229" fmla="*/ 944380 w 10409844"/>
              <a:gd name="connsiteY229" fmla="*/ 5666282 h 6072056"/>
              <a:gd name="connsiteX230" fmla="*/ 854439 w 10409844"/>
              <a:gd name="connsiteY230" fmla="*/ 5636302 h 6072056"/>
              <a:gd name="connsiteX231" fmla="*/ 779488 w 10409844"/>
              <a:gd name="connsiteY231" fmla="*/ 5591331 h 6072056"/>
              <a:gd name="connsiteX232" fmla="*/ 704537 w 10409844"/>
              <a:gd name="connsiteY232" fmla="*/ 5516380 h 6072056"/>
              <a:gd name="connsiteX233" fmla="*/ 659567 w 10409844"/>
              <a:gd name="connsiteY233" fmla="*/ 5471410 h 6072056"/>
              <a:gd name="connsiteX234" fmla="*/ 629587 w 10409844"/>
              <a:gd name="connsiteY234" fmla="*/ 5381469 h 6072056"/>
              <a:gd name="connsiteX235" fmla="*/ 614596 w 10409844"/>
              <a:gd name="connsiteY235" fmla="*/ 5321508 h 6072056"/>
              <a:gd name="connsiteX236" fmla="*/ 569626 w 10409844"/>
              <a:gd name="connsiteY236" fmla="*/ 5216577 h 6072056"/>
              <a:gd name="connsiteX237" fmla="*/ 509665 w 10409844"/>
              <a:gd name="connsiteY237" fmla="*/ 5006715 h 6072056"/>
              <a:gd name="connsiteX238" fmla="*/ 494675 w 10409844"/>
              <a:gd name="connsiteY238" fmla="*/ 4961744 h 6072056"/>
              <a:gd name="connsiteX239" fmla="*/ 464695 w 10409844"/>
              <a:gd name="connsiteY239" fmla="*/ 4916774 h 6072056"/>
              <a:gd name="connsiteX240" fmla="*/ 404734 w 10409844"/>
              <a:gd name="connsiteY240" fmla="*/ 4781862 h 6072056"/>
              <a:gd name="connsiteX241" fmla="*/ 374754 w 10409844"/>
              <a:gd name="connsiteY241" fmla="*/ 4676931 h 6072056"/>
              <a:gd name="connsiteX242" fmla="*/ 344773 w 10409844"/>
              <a:gd name="connsiteY242" fmla="*/ 4616970 h 6072056"/>
              <a:gd name="connsiteX243" fmla="*/ 329783 w 10409844"/>
              <a:gd name="connsiteY243" fmla="*/ 4557010 h 6072056"/>
              <a:gd name="connsiteX244" fmla="*/ 299803 w 10409844"/>
              <a:gd name="connsiteY244" fmla="*/ 4497049 h 6072056"/>
              <a:gd name="connsiteX245" fmla="*/ 269823 w 10409844"/>
              <a:gd name="connsiteY245" fmla="*/ 4377128 h 6072056"/>
              <a:gd name="connsiteX246" fmla="*/ 254832 w 10409844"/>
              <a:gd name="connsiteY246" fmla="*/ 4332157 h 6072056"/>
              <a:gd name="connsiteX247" fmla="*/ 224852 w 10409844"/>
              <a:gd name="connsiteY247" fmla="*/ 4227226 h 6072056"/>
              <a:gd name="connsiteX248" fmla="*/ 194872 w 10409844"/>
              <a:gd name="connsiteY248" fmla="*/ 4182256 h 6072056"/>
              <a:gd name="connsiteX249" fmla="*/ 149901 w 10409844"/>
              <a:gd name="connsiteY249" fmla="*/ 4017364 h 6072056"/>
              <a:gd name="connsiteX250" fmla="*/ 119921 w 10409844"/>
              <a:gd name="connsiteY250" fmla="*/ 3927423 h 6072056"/>
              <a:gd name="connsiteX251" fmla="*/ 89941 w 10409844"/>
              <a:gd name="connsiteY251" fmla="*/ 3867462 h 6072056"/>
              <a:gd name="connsiteX252" fmla="*/ 44970 w 10409844"/>
              <a:gd name="connsiteY252" fmla="*/ 3762531 h 6072056"/>
              <a:gd name="connsiteX253" fmla="*/ 14990 w 10409844"/>
              <a:gd name="connsiteY253" fmla="*/ 3597639 h 6072056"/>
              <a:gd name="connsiteX254" fmla="*/ 0 w 10409844"/>
              <a:gd name="connsiteY254" fmla="*/ 3507698 h 6072056"/>
              <a:gd name="connsiteX255" fmla="*/ 14990 w 10409844"/>
              <a:gd name="connsiteY255" fmla="*/ 2803161 h 6072056"/>
              <a:gd name="connsiteX256" fmla="*/ 29980 w 10409844"/>
              <a:gd name="connsiteY256" fmla="*/ 2758190 h 6072056"/>
              <a:gd name="connsiteX257" fmla="*/ 134911 w 10409844"/>
              <a:gd name="connsiteY257" fmla="*/ 2638269 h 6072056"/>
              <a:gd name="connsiteX258" fmla="*/ 164891 w 10409844"/>
              <a:gd name="connsiteY258" fmla="*/ 2608288 h 6072056"/>
              <a:gd name="connsiteX259" fmla="*/ 254832 w 10409844"/>
              <a:gd name="connsiteY259" fmla="*/ 2578308 h 6072056"/>
              <a:gd name="connsiteX260" fmla="*/ 269823 w 10409844"/>
              <a:gd name="connsiteY260" fmla="*/ 2608288 h 607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10409844" h="6072056">
                <a:moveTo>
                  <a:pt x="269823" y="2608288"/>
                </a:moveTo>
                <a:lnTo>
                  <a:pt x="269823" y="2608288"/>
                </a:lnTo>
                <a:cubicBezTo>
                  <a:pt x="429718" y="2603291"/>
                  <a:pt x="590119" y="2606960"/>
                  <a:pt x="749508" y="2593298"/>
                </a:cubicBezTo>
                <a:cubicBezTo>
                  <a:pt x="782064" y="2590507"/>
                  <a:pt x="838115" y="2508798"/>
                  <a:pt x="854439" y="2503357"/>
                </a:cubicBezTo>
                <a:lnTo>
                  <a:pt x="989350" y="2458387"/>
                </a:lnTo>
                <a:lnTo>
                  <a:pt x="1034321" y="2443397"/>
                </a:lnTo>
                <a:cubicBezTo>
                  <a:pt x="1049311" y="2433403"/>
                  <a:pt x="1063177" y="2421473"/>
                  <a:pt x="1079291" y="2413416"/>
                </a:cubicBezTo>
                <a:cubicBezTo>
                  <a:pt x="1103250" y="2401436"/>
                  <a:pt x="1161812" y="2389839"/>
                  <a:pt x="1184223" y="2383436"/>
                </a:cubicBezTo>
                <a:cubicBezTo>
                  <a:pt x="1199416" y="2379095"/>
                  <a:pt x="1214203" y="2373443"/>
                  <a:pt x="1229193" y="2368446"/>
                </a:cubicBezTo>
                <a:cubicBezTo>
                  <a:pt x="1283932" y="2331953"/>
                  <a:pt x="1326063" y="2301180"/>
                  <a:pt x="1394085" y="2278505"/>
                </a:cubicBezTo>
                <a:cubicBezTo>
                  <a:pt x="1424065" y="2268511"/>
                  <a:pt x="1457731" y="2266054"/>
                  <a:pt x="1484026" y="2248524"/>
                </a:cubicBezTo>
                <a:cubicBezTo>
                  <a:pt x="1552516" y="2202864"/>
                  <a:pt x="1516255" y="2231284"/>
                  <a:pt x="1588957" y="2158583"/>
                </a:cubicBezTo>
                <a:cubicBezTo>
                  <a:pt x="1603947" y="2143593"/>
                  <a:pt x="1622169" y="2131252"/>
                  <a:pt x="1633928" y="2113613"/>
                </a:cubicBezTo>
                <a:cubicBezTo>
                  <a:pt x="1643921" y="2098623"/>
                  <a:pt x="1652654" y="2082711"/>
                  <a:pt x="1663908" y="2068643"/>
                </a:cubicBezTo>
                <a:cubicBezTo>
                  <a:pt x="1672737" y="2057607"/>
                  <a:pt x="1686049" y="2050421"/>
                  <a:pt x="1693888" y="2038662"/>
                </a:cubicBezTo>
                <a:cubicBezTo>
                  <a:pt x="1706283" y="2020069"/>
                  <a:pt x="1715065" y="1999241"/>
                  <a:pt x="1723868" y="1978702"/>
                </a:cubicBezTo>
                <a:cubicBezTo>
                  <a:pt x="1730092" y="1964178"/>
                  <a:pt x="1734518" y="1948924"/>
                  <a:pt x="1738859" y="1933731"/>
                </a:cubicBezTo>
                <a:cubicBezTo>
                  <a:pt x="1744519" y="1913922"/>
                  <a:pt x="1743628" y="1891658"/>
                  <a:pt x="1753849" y="1873770"/>
                </a:cubicBezTo>
                <a:cubicBezTo>
                  <a:pt x="1764367" y="1855364"/>
                  <a:pt x="1785248" y="1845086"/>
                  <a:pt x="1798819" y="1828800"/>
                </a:cubicBezTo>
                <a:cubicBezTo>
                  <a:pt x="1810353" y="1814960"/>
                  <a:pt x="1816061" y="1796568"/>
                  <a:pt x="1828800" y="1783829"/>
                </a:cubicBezTo>
                <a:cubicBezTo>
                  <a:pt x="1841539" y="1771090"/>
                  <a:pt x="1859110" y="1764320"/>
                  <a:pt x="1873770" y="1753849"/>
                </a:cubicBezTo>
                <a:cubicBezTo>
                  <a:pt x="1894100" y="1739328"/>
                  <a:pt x="1914538" y="1724873"/>
                  <a:pt x="1933731" y="1708879"/>
                </a:cubicBezTo>
                <a:cubicBezTo>
                  <a:pt x="1944588" y="1699831"/>
                  <a:pt x="1952405" y="1687378"/>
                  <a:pt x="1963711" y="1678898"/>
                </a:cubicBezTo>
                <a:cubicBezTo>
                  <a:pt x="2011679" y="1642922"/>
                  <a:pt x="2049250" y="1631934"/>
                  <a:pt x="2083632" y="1588957"/>
                </a:cubicBezTo>
                <a:cubicBezTo>
                  <a:pt x="2094886" y="1574889"/>
                  <a:pt x="2103619" y="1558977"/>
                  <a:pt x="2113613" y="1543987"/>
                </a:cubicBezTo>
                <a:cubicBezTo>
                  <a:pt x="2118610" y="1528997"/>
                  <a:pt x="2121537" y="1513149"/>
                  <a:pt x="2128603" y="1499016"/>
                </a:cubicBezTo>
                <a:cubicBezTo>
                  <a:pt x="2136660" y="1482902"/>
                  <a:pt x="2151486" y="1470605"/>
                  <a:pt x="2158583" y="1454046"/>
                </a:cubicBezTo>
                <a:cubicBezTo>
                  <a:pt x="2166699" y="1435110"/>
                  <a:pt x="2167913" y="1413894"/>
                  <a:pt x="2173573" y="1394085"/>
                </a:cubicBezTo>
                <a:cubicBezTo>
                  <a:pt x="2177914" y="1378892"/>
                  <a:pt x="2184223" y="1364308"/>
                  <a:pt x="2188564" y="1349115"/>
                </a:cubicBezTo>
                <a:cubicBezTo>
                  <a:pt x="2194224" y="1329306"/>
                  <a:pt x="2197894" y="1308963"/>
                  <a:pt x="2203554" y="1289154"/>
                </a:cubicBezTo>
                <a:cubicBezTo>
                  <a:pt x="2207895" y="1273961"/>
                  <a:pt x="2214386" y="1259427"/>
                  <a:pt x="2218544" y="1244183"/>
                </a:cubicBezTo>
                <a:cubicBezTo>
                  <a:pt x="2256127" y="1106375"/>
                  <a:pt x="2217956" y="1154829"/>
                  <a:pt x="2278505" y="1094282"/>
                </a:cubicBezTo>
                <a:cubicBezTo>
                  <a:pt x="2283502" y="1059305"/>
                  <a:pt x="2290434" y="1024550"/>
                  <a:pt x="2293495" y="989351"/>
                </a:cubicBezTo>
                <a:cubicBezTo>
                  <a:pt x="2308613" y="815490"/>
                  <a:pt x="2264275" y="797275"/>
                  <a:pt x="2338465" y="704538"/>
                </a:cubicBezTo>
                <a:cubicBezTo>
                  <a:pt x="2377745" y="655438"/>
                  <a:pt x="2366084" y="686124"/>
                  <a:pt x="2428406" y="644577"/>
                </a:cubicBezTo>
                <a:cubicBezTo>
                  <a:pt x="2485824" y="606299"/>
                  <a:pt x="2429809" y="606517"/>
                  <a:pt x="2518347" y="569626"/>
                </a:cubicBezTo>
                <a:cubicBezTo>
                  <a:pt x="2556381" y="553778"/>
                  <a:pt x="2638268" y="539646"/>
                  <a:pt x="2638268" y="539646"/>
                </a:cubicBezTo>
                <a:cubicBezTo>
                  <a:pt x="2776617" y="470472"/>
                  <a:pt x="2714832" y="490524"/>
                  <a:pt x="2818150" y="464695"/>
                </a:cubicBezTo>
                <a:cubicBezTo>
                  <a:pt x="2890540" y="392308"/>
                  <a:pt x="2798551" y="480374"/>
                  <a:pt x="2893101" y="404734"/>
                </a:cubicBezTo>
                <a:cubicBezTo>
                  <a:pt x="2904137" y="395905"/>
                  <a:pt x="2912046" y="383583"/>
                  <a:pt x="2923082" y="374754"/>
                </a:cubicBezTo>
                <a:cubicBezTo>
                  <a:pt x="2937150" y="363500"/>
                  <a:pt x="2954373" y="356498"/>
                  <a:pt x="2968052" y="344774"/>
                </a:cubicBezTo>
                <a:cubicBezTo>
                  <a:pt x="2989513" y="326379"/>
                  <a:pt x="3008026" y="304800"/>
                  <a:pt x="3028013" y="284813"/>
                </a:cubicBezTo>
                <a:cubicBezTo>
                  <a:pt x="3085722" y="227104"/>
                  <a:pt x="3061224" y="257482"/>
                  <a:pt x="3102964" y="194872"/>
                </a:cubicBezTo>
                <a:cubicBezTo>
                  <a:pt x="3107961" y="179882"/>
                  <a:pt x="3113613" y="165095"/>
                  <a:pt x="3117954" y="149902"/>
                </a:cubicBezTo>
                <a:cubicBezTo>
                  <a:pt x="3123614" y="130093"/>
                  <a:pt x="3127024" y="109674"/>
                  <a:pt x="3132944" y="89941"/>
                </a:cubicBezTo>
                <a:cubicBezTo>
                  <a:pt x="3142025" y="59672"/>
                  <a:pt x="3162924" y="0"/>
                  <a:pt x="3162924" y="0"/>
                </a:cubicBezTo>
                <a:cubicBezTo>
                  <a:pt x="3193816" y="123570"/>
                  <a:pt x="3169307" y="12477"/>
                  <a:pt x="3192905" y="224852"/>
                </a:cubicBezTo>
                <a:cubicBezTo>
                  <a:pt x="3196807" y="259968"/>
                  <a:pt x="3202898" y="294806"/>
                  <a:pt x="3207895" y="329783"/>
                </a:cubicBezTo>
                <a:cubicBezTo>
                  <a:pt x="3202898" y="1114268"/>
                  <a:pt x="3202711" y="1898799"/>
                  <a:pt x="3192905" y="2683239"/>
                </a:cubicBezTo>
                <a:cubicBezTo>
                  <a:pt x="3192707" y="2699039"/>
                  <a:pt x="3181013" y="2712716"/>
                  <a:pt x="3177914" y="2728210"/>
                </a:cubicBezTo>
                <a:cubicBezTo>
                  <a:pt x="3170985" y="2762856"/>
                  <a:pt x="3184123" y="2804875"/>
                  <a:pt x="3162924" y="2833141"/>
                </a:cubicBezTo>
                <a:cubicBezTo>
                  <a:pt x="3147637" y="2853524"/>
                  <a:pt x="3113040" y="2843573"/>
                  <a:pt x="3087973" y="2848131"/>
                </a:cubicBezTo>
                <a:cubicBezTo>
                  <a:pt x="2967656" y="2870007"/>
                  <a:pt x="2984606" y="2864342"/>
                  <a:pt x="2833141" y="2878111"/>
                </a:cubicBezTo>
                <a:cubicBezTo>
                  <a:pt x="2790109" y="2888870"/>
                  <a:pt x="2719730" y="2904837"/>
                  <a:pt x="2683239" y="2923082"/>
                </a:cubicBezTo>
                <a:cubicBezTo>
                  <a:pt x="2646900" y="2941251"/>
                  <a:pt x="2586600" y="2973475"/>
                  <a:pt x="2548328" y="2983043"/>
                </a:cubicBezTo>
                <a:cubicBezTo>
                  <a:pt x="2514051" y="2991612"/>
                  <a:pt x="2478159" y="2991713"/>
                  <a:pt x="2443396" y="2998033"/>
                </a:cubicBezTo>
                <a:cubicBezTo>
                  <a:pt x="2423127" y="3001718"/>
                  <a:pt x="2403705" y="3009338"/>
                  <a:pt x="2383436" y="3013023"/>
                </a:cubicBezTo>
                <a:cubicBezTo>
                  <a:pt x="2348674" y="3019343"/>
                  <a:pt x="2313482" y="3023016"/>
                  <a:pt x="2278505" y="3028013"/>
                </a:cubicBezTo>
                <a:cubicBezTo>
                  <a:pt x="2253521" y="3038006"/>
                  <a:pt x="2229327" y="3050261"/>
                  <a:pt x="2203554" y="3057993"/>
                </a:cubicBezTo>
                <a:cubicBezTo>
                  <a:pt x="2179150" y="3065314"/>
                  <a:pt x="2152459" y="3064037"/>
                  <a:pt x="2128603" y="3072983"/>
                </a:cubicBezTo>
                <a:cubicBezTo>
                  <a:pt x="2085805" y="3089033"/>
                  <a:pt x="2008238" y="3178358"/>
                  <a:pt x="1993691" y="3192905"/>
                </a:cubicBezTo>
                <a:lnTo>
                  <a:pt x="1948721" y="3237875"/>
                </a:lnTo>
                <a:cubicBezTo>
                  <a:pt x="1938728" y="3247869"/>
                  <a:pt x="1927221" y="3256550"/>
                  <a:pt x="1918741" y="3267856"/>
                </a:cubicBezTo>
                <a:cubicBezTo>
                  <a:pt x="1903751" y="3287843"/>
                  <a:pt x="1884943" y="3305470"/>
                  <a:pt x="1873770" y="3327816"/>
                </a:cubicBezTo>
                <a:cubicBezTo>
                  <a:pt x="1849702" y="3375951"/>
                  <a:pt x="1813809" y="3477718"/>
                  <a:pt x="1813809" y="3477718"/>
                </a:cubicBezTo>
                <a:cubicBezTo>
                  <a:pt x="1808812" y="3517692"/>
                  <a:pt x="1805442" y="3557902"/>
                  <a:pt x="1798819" y="3597639"/>
                </a:cubicBezTo>
                <a:cubicBezTo>
                  <a:pt x="1795432" y="3617961"/>
                  <a:pt x="1783350" y="3637003"/>
                  <a:pt x="1783829" y="3657600"/>
                </a:cubicBezTo>
                <a:cubicBezTo>
                  <a:pt x="1788366" y="3852675"/>
                  <a:pt x="1797262" y="4047791"/>
                  <a:pt x="1813809" y="4242216"/>
                </a:cubicBezTo>
                <a:cubicBezTo>
                  <a:pt x="1822187" y="4340657"/>
                  <a:pt x="1832290" y="4344888"/>
                  <a:pt x="1873770" y="4407108"/>
                </a:cubicBezTo>
                <a:cubicBezTo>
                  <a:pt x="1878767" y="4422098"/>
                  <a:pt x="1879059" y="4439606"/>
                  <a:pt x="1888760" y="4452079"/>
                </a:cubicBezTo>
                <a:cubicBezTo>
                  <a:pt x="1925190" y="4498918"/>
                  <a:pt x="1971574" y="4542230"/>
                  <a:pt x="2023672" y="4572000"/>
                </a:cubicBezTo>
                <a:cubicBezTo>
                  <a:pt x="2043074" y="4583087"/>
                  <a:pt x="2065039" y="4589585"/>
                  <a:pt x="2083632" y="4601980"/>
                </a:cubicBezTo>
                <a:cubicBezTo>
                  <a:pt x="2095391" y="4609820"/>
                  <a:pt x="2100972" y="4625640"/>
                  <a:pt x="2113613" y="4631961"/>
                </a:cubicBezTo>
                <a:cubicBezTo>
                  <a:pt x="2132040" y="4641174"/>
                  <a:pt x="2154028" y="4640436"/>
                  <a:pt x="2173573" y="4646951"/>
                </a:cubicBezTo>
                <a:cubicBezTo>
                  <a:pt x="2199100" y="4655460"/>
                  <a:pt x="2223935" y="4666003"/>
                  <a:pt x="2248524" y="4676931"/>
                </a:cubicBezTo>
                <a:cubicBezTo>
                  <a:pt x="2268944" y="4686006"/>
                  <a:pt x="2286573" y="4702529"/>
                  <a:pt x="2308485" y="4706911"/>
                </a:cubicBezTo>
                <a:cubicBezTo>
                  <a:pt x="2362604" y="4717735"/>
                  <a:pt x="2418413" y="4716905"/>
                  <a:pt x="2473377" y="4721902"/>
                </a:cubicBezTo>
                <a:cubicBezTo>
                  <a:pt x="2509228" y="4729072"/>
                  <a:pt x="2605392" y="4749142"/>
                  <a:pt x="2638268" y="4751882"/>
                </a:cubicBezTo>
                <a:cubicBezTo>
                  <a:pt x="2728037" y="4759363"/>
                  <a:pt x="2818150" y="4761875"/>
                  <a:pt x="2908091" y="4766872"/>
                </a:cubicBezTo>
                <a:cubicBezTo>
                  <a:pt x="3102963" y="4761875"/>
                  <a:pt x="3297982" y="4760939"/>
                  <a:pt x="3492708" y="4751882"/>
                </a:cubicBezTo>
                <a:cubicBezTo>
                  <a:pt x="3513288" y="4750925"/>
                  <a:pt x="3532273" y="4739806"/>
                  <a:pt x="3552668" y="4736892"/>
                </a:cubicBezTo>
                <a:cubicBezTo>
                  <a:pt x="3602380" y="4729790"/>
                  <a:pt x="3652603" y="4726899"/>
                  <a:pt x="3702570" y="4721902"/>
                </a:cubicBezTo>
                <a:cubicBezTo>
                  <a:pt x="3792511" y="4726899"/>
                  <a:pt x="3882652" y="4729089"/>
                  <a:pt x="3972393" y="4736892"/>
                </a:cubicBezTo>
                <a:cubicBezTo>
                  <a:pt x="4036515" y="4742468"/>
                  <a:pt x="4075041" y="4763189"/>
                  <a:pt x="4137285" y="4781862"/>
                </a:cubicBezTo>
                <a:cubicBezTo>
                  <a:pt x="4157018" y="4787782"/>
                  <a:pt x="4177259" y="4791855"/>
                  <a:pt x="4197246" y="4796852"/>
                </a:cubicBezTo>
                <a:cubicBezTo>
                  <a:pt x="4217233" y="4806846"/>
                  <a:pt x="4236458" y="4818534"/>
                  <a:pt x="4257206" y="4826833"/>
                </a:cubicBezTo>
                <a:cubicBezTo>
                  <a:pt x="4333278" y="4857262"/>
                  <a:pt x="4346828" y="4856749"/>
                  <a:pt x="4422098" y="4871803"/>
                </a:cubicBezTo>
                <a:cubicBezTo>
                  <a:pt x="4674867" y="4998189"/>
                  <a:pt x="4355980" y="4849765"/>
                  <a:pt x="4601980" y="4931764"/>
                </a:cubicBezTo>
                <a:cubicBezTo>
                  <a:pt x="4829873" y="5007728"/>
                  <a:pt x="4546636" y="4955979"/>
                  <a:pt x="4796852" y="4991724"/>
                </a:cubicBezTo>
                <a:cubicBezTo>
                  <a:pt x="4812110" y="4997446"/>
                  <a:pt x="4975650" y="5060462"/>
                  <a:pt x="5006714" y="5066675"/>
                </a:cubicBezTo>
                <a:cubicBezTo>
                  <a:pt x="5076006" y="5080534"/>
                  <a:pt x="5147285" y="5082798"/>
                  <a:pt x="5216577" y="5096656"/>
                </a:cubicBezTo>
                <a:cubicBezTo>
                  <a:pt x="5326174" y="5118575"/>
                  <a:pt x="5266306" y="5108043"/>
                  <a:pt x="5396459" y="5126636"/>
                </a:cubicBezTo>
                <a:cubicBezTo>
                  <a:pt x="5679009" y="5119572"/>
                  <a:pt x="5836897" y="5159266"/>
                  <a:pt x="6056026" y="5096656"/>
                </a:cubicBezTo>
                <a:cubicBezTo>
                  <a:pt x="6071219" y="5092315"/>
                  <a:pt x="6086006" y="5086662"/>
                  <a:pt x="6100996" y="5081665"/>
                </a:cubicBezTo>
                <a:cubicBezTo>
                  <a:pt x="6110990" y="5066675"/>
                  <a:pt x="6118925" y="5050086"/>
                  <a:pt x="6130977" y="5036695"/>
                </a:cubicBezTo>
                <a:cubicBezTo>
                  <a:pt x="6164067" y="4999928"/>
                  <a:pt x="6200931" y="4966741"/>
                  <a:pt x="6235908" y="4931764"/>
                </a:cubicBezTo>
                <a:lnTo>
                  <a:pt x="6265888" y="4901783"/>
                </a:lnTo>
                <a:lnTo>
                  <a:pt x="6310859" y="4856813"/>
                </a:lnTo>
                <a:lnTo>
                  <a:pt x="6355829" y="4811843"/>
                </a:lnTo>
                <a:cubicBezTo>
                  <a:pt x="6365822" y="4791856"/>
                  <a:pt x="6377510" y="4772630"/>
                  <a:pt x="6385809" y="4751882"/>
                </a:cubicBezTo>
                <a:cubicBezTo>
                  <a:pt x="6421436" y="4662816"/>
                  <a:pt x="6408692" y="4679288"/>
                  <a:pt x="6430780" y="4601980"/>
                </a:cubicBezTo>
                <a:cubicBezTo>
                  <a:pt x="6449830" y="4535304"/>
                  <a:pt x="6445139" y="4575156"/>
                  <a:pt x="6460760" y="4497049"/>
                </a:cubicBezTo>
                <a:cubicBezTo>
                  <a:pt x="6466721" y="4467245"/>
                  <a:pt x="6470753" y="4437088"/>
                  <a:pt x="6475750" y="4407108"/>
                </a:cubicBezTo>
                <a:cubicBezTo>
                  <a:pt x="6470753" y="4312170"/>
                  <a:pt x="6479404" y="4215518"/>
                  <a:pt x="6460760" y="4122295"/>
                </a:cubicBezTo>
                <a:cubicBezTo>
                  <a:pt x="6457111" y="4104052"/>
                  <a:pt x="6401116" y="4025097"/>
                  <a:pt x="6370819" y="4002374"/>
                </a:cubicBezTo>
                <a:cubicBezTo>
                  <a:pt x="6341993" y="3980755"/>
                  <a:pt x="6310858" y="3962400"/>
                  <a:pt x="6280878" y="3942413"/>
                </a:cubicBezTo>
                <a:cubicBezTo>
                  <a:pt x="6265888" y="3932420"/>
                  <a:pt x="6253386" y="3916802"/>
                  <a:pt x="6235908" y="3912433"/>
                </a:cubicBezTo>
                <a:cubicBezTo>
                  <a:pt x="6215921" y="3907436"/>
                  <a:pt x="6195680" y="3903363"/>
                  <a:pt x="6175947" y="3897443"/>
                </a:cubicBezTo>
                <a:cubicBezTo>
                  <a:pt x="6145678" y="3888362"/>
                  <a:pt x="6117067" y="3873286"/>
                  <a:pt x="6086006" y="3867462"/>
                </a:cubicBezTo>
                <a:cubicBezTo>
                  <a:pt x="6036650" y="3858208"/>
                  <a:pt x="5986194" y="3856050"/>
                  <a:pt x="5936105" y="3852472"/>
                </a:cubicBezTo>
                <a:cubicBezTo>
                  <a:pt x="5846254" y="3846054"/>
                  <a:pt x="5756260" y="3841767"/>
                  <a:pt x="5666282" y="3837482"/>
                </a:cubicBezTo>
                <a:lnTo>
                  <a:pt x="5306518" y="3822492"/>
                </a:lnTo>
                <a:cubicBezTo>
                  <a:pt x="5276080" y="3814883"/>
                  <a:pt x="5231702" y="3805418"/>
                  <a:pt x="5201587" y="3792511"/>
                </a:cubicBezTo>
                <a:cubicBezTo>
                  <a:pt x="5148332" y="3769687"/>
                  <a:pt x="5141821" y="3762661"/>
                  <a:pt x="5096655" y="3732551"/>
                </a:cubicBezTo>
                <a:cubicBezTo>
                  <a:pt x="5067533" y="3645183"/>
                  <a:pt x="5088730" y="3701710"/>
                  <a:pt x="5021705" y="3567659"/>
                </a:cubicBezTo>
                <a:cubicBezTo>
                  <a:pt x="5011711" y="3547672"/>
                  <a:pt x="4998790" y="3528897"/>
                  <a:pt x="4991724" y="3507698"/>
                </a:cubicBezTo>
                <a:cubicBezTo>
                  <a:pt x="4986727" y="3492708"/>
                  <a:pt x="4981075" y="3477921"/>
                  <a:pt x="4976734" y="3462728"/>
                </a:cubicBezTo>
                <a:cubicBezTo>
                  <a:pt x="4971074" y="3442919"/>
                  <a:pt x="4969860" y="3421703"/>
                  <a:pt x="4961744" y="3402767"/>
                </a:cubicBezTo>
                <a:cubicBezTo>
                  <a:pt x="4954647" y="3386208"/>
                  <a:pt x="4939821" y="3373911"/>
                  <a:pt x="4931764" y="3357797"/>
                </a:cubicBezTo>
                <a:cubicBezTo>
                  <a:pt x="4924697" y="3343664"/>
                  <a:pt x="4926254" y="3325467"/>
                  <a:pt x="4916773" y="3312826"/>
                </a:cubicBezTo>
                <a:cubicBezTo>
                  <a:pt x="4895574" y="3284560"/>
                  <a:pt x="4861422" y="3267273"/>
                  <a:pt x="4841823" y="3237875"/>
                </a:cubicBezTo>
                <a:cubicBezTo>
                  <a:pt x="4831829" y="3222885"/>
                  <a:pt x="4824581" y="3205644"/>
                  <a:pt x="4811842" y="3192905"/>
                </a:cubicBezTo>
                <a:cubicBezTo>
                  <a:pt x="4733938" y="3115001"/>
                  <a:pt x="4796223" y="3207107"/>
                  <a:pt x="4736891" y="3132944"/>
                </a:cubicBezTo>
                <a:cubicBezTo>
                  <a:pt x="4725637" y="3118876"/>
                  <a:pt x="4720469" y="3099837"/>
                  <a:pt x="4706911" y="3087974"/>
                </a:cubicBezTo>
                <a:cubicBezTo>
                  <a:pt x="4679794" y="3064247"/>
                  <a:pt x="4616970" y="3028013"/>
                  <a:pt x="4616970" y="3028013"/>
                </a:cubicBezTo>
                <a:cubicBezTo>
                  <a:pt x="4595101" y="2998853"/>
                  <a:pt x="4571802" y="2961898"/>
                  <a:pt x="4542019" y="2938072"/>
                </a:cubicBezTo>
                <a:cubicBezTo>
                  <a:pt x="4527951" y="2926818"/>
                  <a:pt x="4510607" y="2919955"/>
                  <a:pt x="4497049" y="2908092"/>
                </a:cubicBezTo>
                <a:cubicBezTo>
                  <a:pt x="4470459" y="2884826"/>
                  <a:pt x="4451496" y="2852740"/>
                  <a:pt x="4422098" y="2833141"/>
                </a:cubicBezTo>
                <a:cubicBezTo>
                  <a:pt x="4106857" y="2622980"/>
                  <a:pt x="4395142" y="2803438"/>
                  <a:pt x="3402767" y="2788170"/>
                </a:cubicBezTo>
                <a:cubicBezTo>
                  <a:pt x="3397770" y="2758190"/>
                  <a:pt x="3393738" y="2728033"/>
                  <a:pt x="3387777" y="2698229"/>
                </a:cubicBezTo>
                <a:cubicBezTo>
                  <a:pt x="3383737" y="2678027"/>
                  <a:pt x="3375701" y="2658664"/>
                  <a:pt x="3372787" y="2638269"/>
                </a:cubicBezTo>
                <a:cubicBezTo>
                  <a:pt x="3365685" y="2588557"/>
                  <a:pt x="3362793" y="2538334"/>
                  <a:pt x="3357796" y="2488367"/>
                </a:cubicBezTo>
                <a:cubicBezTo>
                  <a:pt x="3362793" y="1673901"/>
                  <a:pt x="3347661" y="859063"/>
                  <a:pt x="3372787" y="44970"/>
                </a:cubicBezTo>
                <a:cubicBezTo>
                  <a:pt x="3373423" y="24378"/>
                  <a:pt x="3416660" y="47091"/>
                  <a:pt x="3432747" y="59961"/>
                </a:cubicBezTo>
                <a:cubicBezTo>
                  <a:pt x="3445085" y="69832"/>
                  <a:pt x="3438553" y="92073"/>
                  <a:pt x="3447737" y="104931"/>
                </a:cubicBezTo>
                <a:cubicBezTo>
                  <a:pt x="3464166" y="127932"/>
                  <a:pt x="3492019" y="141373"/>
                  <a:pt x="3507698" y="164892"/>
                </a:cubicBezTo>
                <a:cubicBezTo>
                  <a:pt x="3547672" y="224852"/>
                  <a:pt x="3522688" y="199869"/>
                  <a:pt x="3582649" y="239843"/>
                </a:cubicBezTo>
                <a:cubicBezTo>
                  <a:pt x="3592642" y="254833"/>
                  <a:pt x="3599890" y="272074"/>
                  <a:pt x="3612629" y="284813"/>
                </a:cubicBezTo>
                <a:cubicBezTo>
                  <a:pt x="3648261" y="320444"/>
                  <a:pt x="3703015" y="329932"/>
                  <a:pt x="3747541" y="344774"/>
                </a:cubicBezTo>
                <a:lnTo>
                  <a:pt x="3792511" y="359764"/>
                </a:lnTo>
                <a:cubicBezTo>
                  <a:pt x="3807501" y="364761"/>
                  <a:pt x="3823349" y="367688"/>
                  <a:pt x="3837482" y="374754"/>
                </a:cubicBezTo>
                <a:cubicBezTo>
                  <a:pt x="3857469" y="384747"/>
                  <a:pt x="3876039" y="398313"/>
                  <a:pt x="3897442" y="404734"/>
                </a:cubicBezTo>
                <a:cubicBezTo>
                  <a:pt x="3926554" y="413468"/>
                  <a:pt x="3957403" y="414727"/>
                  <a:pt x="3987383" y="419724"/>
                </a:cubicBezTo>
                <a:cubicBezTo>
                  <a:pt x="4002373" y="424721"/>
                  <a:pt x="4017161" y="430374"/>
                  <a:pt x="4032354" y="434715"/>
                </a:cubicBezTo>
                <a:cubicBezTo>
                  <a:pt x="4164138" y="472368"/>
                  <a:pt x="4029439" y="428747"/>
                  <a:pt x="4137285" y="464695"/>
                </a:cubicBezTo>
                <a:lnTo>
                  <a:pt x="4212236" y="539646"/>
                </a:lnTo>
                <a:cubicBezTo>
                  <a:pt x="4227226" y="554636"/>
                  <a:pt x="4237095" y="577912"/>
                  <a:pt x="4257206" y="584616"/>
                </a:cubicBezTo>
                <a:lnTo>
                  <a:pt x="4302177" y="599606"/>
                </a:lnTo>
                <a:cubicBezTo>
                  <a:pt x="4327161" y="624590"/>
                  <a:pt x="4345526" y="658756"/>
                  <a:pt x="4377128" y="674557"/>
                </a:cubicBezTo>
                <a:cubicBezTo>
                  <a:pt x="4465353" y="718671"/>
                  <a:pt x="4415890" y="697472"/>
                  <a:pt x="4527029" y="734518"/>
                </a:cubicBezTo>
                <a:cubicBezTo>
                  <a:pt x="4542019" y="739515"/>
                  <a:pt x="4556506" y="746409"/>
                  <a:pt x="4572000" y="749508"/>
                </a:cubicBezTo>
                <a:cubicBezTo>
                  <a:pt x="4614786" y="758065"/>
                  <a:pt x="4664576" y="766788"/>
                  <a:pt x="4706911" y="779488"/>
                </a:cubicBezTo>
                <a:cubicBezTo>
                  <a:pt x="4737180" y="788569"/>
                  <a:pt x="4770557" y="791940"/>
                  <a:pt x="4796852" y="809469"/>
                </a:cubicBezTo>
                <a:cubicBezTo>
                  <a:pt x="4834129" y="834320"/>
                  <a:pt x="4858313" y="853128"/>
                  <a:pt x="4901783" y="869429"/>
                </a:cubicBezTo>
                <a:cubicBezTo>
                  <a:pt x="4921073" y="876663"/>
                  <a:pt x="4942011" y="878500"/>
                  <a:pt x="4961744" y="884420"/>
                </a:cubicBezTo>
                <a:cubicBezTo>
                  <a:pt x="4992013" y="893501"/>
                  <a:pt x="5021705" y="904407"/>
                  <a:pt x="5051685" y="914400"/>
                </a:cubicBezTo>
                <a:cubicBezTo>
                  <a:pt x="5066675" y="919397"/>
                  <a:pt x="5083508" y="920625"/>
                  <a:pt x="5096655" y="929390"/>
                </a:cubicBezTo>
                <a:cubicBezTo>
                  <a:pt x="5111645" y="939383"/>
                  <a:pt x="5127947" y="947645"/>
                  <a:pt x="5141626" y="959370"/>
                </a:cubicBezTo>
                <a:cubicBezTo>
                  <a:pt x="5163087" y="977765"/>
                  <a:pt x="5178068" y="1003652"/>
                  <a:pt x="5201587" y="1019331"/>
                </a:cubicBezTo>
                <a:cubicBezTo>
                  <a:pt x="5242273" y="1046455"/>
                  <a:pt x="5277439" y="1065653"/>
                  <a:pt x="5306518" y="1109272"/>
                </a:cubicBezTo>
                <a:cubicBezTo>
                  <a:pt x="5316511" y="1124262"/>
                  <a:pt x="5323759" y="1141504"/>
                  <a:pt x="5336498" y="1154243"/>
                </a:cubicBezTo>
                <a:cubicBezTo>
                  <a:pt x="5349237" y="1166982"/>
                  <a:pt x="5367400" y="1172969"/>
                  <a:pt x="5381468" y="1184223"/>
                </a:cubicBezTo>
                <a:cubicBezTo>
                  <a:pt x="5455646" y="1243565"/>
                  <a:pt x="5363509" y="1181254"/>
                  <a:pt x="5441429" y="1259174"/>
                </a:cubicBezTo>
                <a:cubicBezTo>
                  <a:pt x="5454168" y="1271913"/>
                  <a:pt x="5471410" y="1279161"/>
                  <a:pt x="5486400" y="1289154"/>
                </a:cubicBezTo>
                <a:cubicBezTo>
                  <a:pt x="5513524" y="1329841"/>
                  <a:pt x="5532721" y="1365005"/>
                  <a:pt x="5576341" y="1394085"/>
                </a:cubicBezTo>
                <a:cubicBezTo>
                  <a:pt x="5633070" y="1431905"/>
                  <a:pt x="5608572" y="1411326"/>
                  <a:pt x="5651291" y="1454046"/>
                </a:cubicBezTo>
                <a:cubicBezTo>
                  <a:pt x="5656288" y="1469036"/>
                  <a:pt x="5658152" y="1485467"/>
                  <a:pt x="5666282" y="1499016"/>
                </a:cubicBezTo>
                <a:cubicBezTo>
                  <a:pt x="5673553" y="1511135"/>
                  <a:pt x="5687433" y="1517961"/>
                  <a:pt x="5696262" y="1528997"/>
                </a:cubicBezTo>
                <a:cubicBezTo>
                  <a:pt x="5787574" y="1643139"/>
                  <a:pt x="5641875" y="1489600"/>
                  <a:pt x="5786203" y="1633928"/>
                </a:cubicBezTo>
                <a:lnTo>
                  <a:pt x="5906124" y="1753849"/>
                </a:lnTo>
                <a:cubicBezTo>
                  <a:pt x="5916118" y="1763842"/>
                  <a:pt x="5924346" y="1775989"/>
                  <a:pt x="5936105" y="1783829"/>
                </a:cubicBezTo>
                <a:cubicBezTo>
                  <a:pt x="5951095" y="1793823"/>
                  <a:pt x="5967517" y="1801946"/>
                  <a:pt x="5981075" y="1813810"/>
                </a:cubicBezTo>
                <a:cubicBezTo>
                  <a:pt x="6007665" y="1837077"/>
                  <a:pt x="6022507" y="1877588"/>
                  <a:pt x="6056026" y="1888761"/>
                </a:cubicBezTo>
                <a:cubicBezTo>
                  <a:pt x="6071016" y="1893758"/>
                  <a:pt x="6086863" y="1896685"/>
                  <a:pt x="6100996" y="1903751"/>
                </a:cubicBezTo>
                <a:cubicBezTo>
                  <a:pt x="6117110" y="1911808"/>
                  <a:pt x="6129408" y="1926634"/>
                  <a:pt x="6145967" y="1933731"/>
                </a:cubicBezTo>
                <a:cubicBezTo>
                  <a:pt x="6164903" y="1941846"/>
                  <a:pt x="6185941" y="1943724"/>
                  <a:pt x="6205928" y="1948721"/>
                </a:cubicBezTo>
                <a:cubicBezTo>
                  <a:pt x="6220918" y="1958715"/>
                  <a:pt x="6234435" y="1971385"/>
                  <a:pt x="6250898" y="1978702"/>
                </a:cubicBezTo>
                <a:cubicBezTo>
                  <a:pt x="6279776" y="1991537"/>
                  <a:pt x="6310859" y="1998689"/>
                  <a:pt x="6340839" y="2008682"/>
                </a:cubicBezTo>
                <a:lnTo>
                  <a:pt x="6430780" y="2038662"/>
                </a:lnTo>
                <a:lnTo>
                  <a:pt x="6520721" y="2068643"/>
                </a:lnTo>
                <a:lnTo>
                  <a:pt x="6565691" y="2083633"/>
                </a:lnTo>
                <a:cubicBezTo>
                  <a:pt x="6618018" y="2135959"/>
                  <a:pt x="6582264" y="2109144"/>
                  <a:pt x="6685613" y="2143593"/>
                </a:cubicBezTo>
                <a:lnTo>
                  <a:pt x="6730583" y="2158583"/>
                </a:lnTo>
                <a:cubicBezTo>
                  <a:pt x="6740577" y="2168577"/>
                  <a:pt x="6749257" y="2180084"/>
                  <a:pt x="6760564" y="2188564"/>
                </a:cubicBezTo>
                <a:cubicBezTo>
                  <a:pt x="6789389" y="2210183"/>
                  <a:pt x="6850505" y="2248524"/>
                  <a:pt x="6850505" y="2248524"/>
                </a:cubicBezTo>
                <a:cubicBezTo>
                  <a:pt x="6860498" y="2263514"/>
                  <a:pt x="6867746" y="2280756"/>
                  <a:pt x="6880485" y="2293495"/>
                </a:cubicBezTo>
                <a:cubicBezTo>
                  <a:pt x="6893224" y="2306234"/>
                  <a:pt x="6911615" y="2311942"/>
                  <a:pt x="6925455" y="2323475"/>
                </a:cubicBezTo>
                <a:cubicBezTo>
                  <a:pt x="6941741" y="2337047"/>
                  <a:pt x="6954140" y="2354874"/>
                  <a:pt x="6970426" y="2368446"/>
                </a:cubicBezTo>
                <a:cubicBezTo>
                  <a:pt x="6984266" y="2379979"/>
                  <a:pt x="7001717" y="2386702"/>
                  <a:pt x="7015396" y="2398426"/>
                </a:cubicBezTo>
                <a:cubicBezTo>
                  <a:pt x="7036857" y="2416821"/>
                  <a:pt x="7051838" y="2442708"/>
                  <a:pt x="7075357" y="2458387"/>
                </a:cubicBezTo>
                <a:cubicBezTo>
                  <a:pt x="7090347" y="2468380"/>
                  <a:pt x="7106488" y="2476833"/>
                  <a:pt x="7120328" y="2488367"/>
                </a:cubicBezTo>
                <a:cubicBezTo>
                  <a:pt x="7195187" y="2550750"/>
                  <a:pt x="7131236" y="2521984"/>
                  <a:pt x="7210268" y="2548328"/>
                </a:cubicBezTo>
                <a:cubicBezTo>
                  <a:pt x="7260126" y="2598184"/>
                  <a:pt x="7217110" y="2564108"/>
                  <a:pt x="7285219" y="2593298"/>
                </a:cubicBezTo>
                <a:cubicBezTo>
                  <a:pt x="7365166" y="2627561"/>
                  <a:pt x="7319842" y="2618181"/>
                  <a:pt x="7390150" y="2638269"/>
                </a:cubicBezTo>
                <a:cubicBezTo>
                  <a:pt x="7428183" y="2649135"/>
                  <a:pt x="7459142" y="2652846"/>
                  <a:pt x="7495082" y="2668249"/>
                </a:cubicBezTo>
                <a:cubicBezTo>
                  <a:pt x="7515621" y="2677051"/>
                  <a:pt x="7534622" y="2689153"/>
                  <a:pt x="7555042" y="2698229"/>
                </a:cubicBezTo>
                <a:cubicBezTo>
                  <a:pt x="7627312" y="2730349"/>
                  <a:pt x="7625382" y="2721292"/>
                  <a:pt x="7689954" y="2758190"/>
                </a:cubicBezTo>
                <a:cubicBezTo>
                  <a:pt x="7705596" y="2767128"/>
                  <a:pt x="7718461" y="2780853"/>
                  <a:pt x="7734924" y="2788170"/>
                </a:cubicBezTo>
                <a:cubicBezTo>
                  <a:pt x="7763802" y="2801005"/>
                  <a:pt x="7798570" y="2800622"/>
                  <a:pt x="7824865" y="2818151"/>
                </a:cubicBezTo>
                <a:cubicBezTo>
                  <a:pt x="7839855" y="2828144"/>
                  <a:pt x="7853722" y="2840074"/>
                  <a:pt x="7869836" y="2848131"/>
                </a:cubicBezTo>
                <a:cubicBezTo>
                  <a:pt x="7883969" y="2855197"/>
                  <a:pt x="7899613" y="2858780"/>
                  <a:pt x="7914806" y="2863121"/>
                </a:cubicBezTo>
                <a:cubicBezTo>
                  <a:pt x="7952853" y="2873991"/>
                  <a:pt x="7983786" y="2877694"/>
                  <a:pt x="8019737" y="2893102"/>
                </a:cubicBezTo>
                <a:cubicBezTo>
                  <a:pt x="8129473" y="2940132"/>
                  <a:pt x="8029118" y="2910437"/>
                  <a:pt x="8139659" y="2938072"/>
                </a:cubicBezTo>
                <a:cubicBezTo>
                  <a:pt x="8154649" y="2948065"/>
                  <a:pt x="8168070" y="2960955"/>
                  <a:pt x="8184629" y="2968052"/>
                </a:cubicBezTo>
                <a:cubicBezTo>
                  <a:pt x="8203565" y="2976168"/>
                  <a:pt x="8224857" y="2977123"/>
                  <a:pt x="8244590" y="2983043"/>
                </a:cubicBezTo>
                <a:cubicBezTo>
                  <a:pt x="8274859" y="2992124"/>
                  <a:pt x="8304551" y="3003030"/>
                  <a:pt x="8334531" y="3013023"/>
                </a:cubicBezTo>
                <a:cubicBezTo>
                  <a:pt x="8349521" y="3018020"/>
                  <a:pt x="8365368" y="3020947"/>
                  <a:pt x="8379501" y="3028013"/>
                </a:cubicBezTo>
                <a:cubicBezTo>
                  <a:pt x="8432797" y="3054660"/>
                  <a:pt x="8467663" y="3075626"/>
                  <a:pt x="8529403" y="3087974"/>
                </a:cubicBezTo>
                <a:cubicBezTo>
                  <a:pt x="8639000" y="3109893"/>
                  <a:pt x="8579132" y="3099361"/>
                  <a:pt x="8709285" y="3117954"/>
                </a:cubicBezTo>
                <a:cubicBezTo>
                  <a:pt x="8739265" y="3127947"/>
                  <a:pt x="8768568" y="3140270"/>
                  <a:pt x="8799226" y="3147934"/>
                </a:cubicBezTo>
                <a:cubicBezTo>
                  <a:pt x="8819213" y="3152931"/>
                  <a:pt x="8839454" y="3157004"/>
                  <a:pt x="8859187" y="3162924"/>
                </a:cubicBezTo>
                <a:cubicBezTo>
                  <a:pt x="8889456" y="3172005"/>
                  <a:pt x="8949128" y="3192905"/>
                  <a:pt x="8949128" y="3192905"/>
                </a:cubicBezTo>
                <a:cubicBezTo>
                  <a:pt x="8994294" y="3223016"/>
                  <a:pt x="9000803" y="3230041"/>
                  <a:pt x="9054059" y="3252865"/>
                </a:cubicBezTo>
                <a:cubicBezTo>
                  <a:pt x="9084174" y="3265772"/>
                  <a:pt x="9128552" y="3275237"/>
                  <a:pt x="9158990" y="3282846"/>
                </a:cubicBezTo>
                <a:cubicBezTo>
                  <a:pt x="9321883" y="3380580"/>
                  <a:pt x="9165956" y="3294396"/>
                  <a:pt x="9278911" y="3342806"/>
                </a:cubicBezTo>
                <a:cubicBezTo>
                  <a:pt x="9299450" y="3351609"/>
                  <a:pt x="9317949" y="3364941"/>
                  <a:pt x="9338872" y="3372787"/>
                </a:cubicBezTo>
                <a:cubicBezTo>
                  <a:pt x="9358162" y="3380021"/>
                  <a:pt x="9379542" y="3380543"/>
                  <a:pt x="9398832" y="3387777"/>
                </a:cubicBezTo>
                <a:cubicBezTo>
                  <a:pt x="9419755" y="3395623"/>
                  <a:pt x="9437870" y="3409911"/>
                  <a:pt x="9458793" y="3417757"/>
                </a:cubicBezTo>
                <a:cubicBezTo>
                  <a:pt x="9478083" y="3424991"/>
                  <a:pt x="9499209" y="3426232"/>
                  <a:pt x="9518754" y="3432747"/>
                </a:cubicBezTo>
                <a:cubicBezTo>
                  <a:pt x="9544281" y="3441256"/>
                  <a:pt x="9568417" y="3453532"/>
                  <a:pt x="9593705" y="3462728"/>
                </a:cubicBezTo>
                <a:cubicBezTo>
                  <a:pt x="9623404" y="3473528"/>
                  <a:pt x="9653666" y="3482715"/>
                  <a:pt x="9683646" y="3492708"/>
                </a:cubicBezTo>
                <a:lnTo>
                  <a:pt x="9728616" y="3507698"/>
                </a:lnTo>
                <a:cubicBezTo>
                  <a:pt x="9857489" y="3593614"/>
                  <a:pt x="9694441" y="3490611"/>
                  <a:pt x="9818557" y="3552669"/>
                </a:cubicBezTo>
                <a:cubicBezTo>
                  <a:pt x="9834671" y="3560726"/>
                  <a:pt x="9846969" y="3575552"/>
                  <a:pt x="9863528" y="3582649"/>
                </a:cubicBezTo>
                <a:cubicBezTo>
                  <a:pt x="9882464" y="3590764"/>
                  <a:pt x="9903679" y="3591979"/>
                  <a:pt x="9923488" y="3597639"/>
                </a:cubicBezTo>
                <a:cubicBezTo>
                  <a:pt x="9938681" y="3601980"/>
                  <a:pt x="9953469" y="3607632"/>
                  <a:pt x="9968459" y="3612629"/>
                </a:cubicBezTo>
                <a:cubicBezTo>
                  <a:pt x="10062865" y="3895852"/>
                  <a:pt x="9952502" y="3549925"/>
                  <a:pt x="9998439" y="4392118"/>
                </a:cubicBezTo>
                <a:cubicBezTo>
                  <a:pt x="10000160" y="4423673"/>
                  <a:pt x="10028419" y="4482059"/>
                  <a:pt x="10028419" y="4482059"/>
                </a:cubicBezTo>
                <a:cubicBezTo>
                  <a:pt x="10023422" y="4881797"/>
                  <a:pt x="10409844" y="5629594"/>
                  <a:pt x="10013429" y="5681272"/>
                </a:cubicBezTo>
                <a:cubicBezTo>
                  <a:pt x="7015773" y="6072056"/>
                  <a:pt x="3967364" y="5681125"/>
                  <a:pt x="944380" y="5666282"/>
                </a:cubicBezTo>
                <a:cubicBezTo>
                  <a:pt x="912778" y="5666127"/>
                  <a:pt x="854439" y="5636302"/>
                  <a:pt x="854439" y="5636302"/>
                </a:cubicBezTo>
                <a:cubicBezTo>
                  <a:pt x="726273" y="5508132"/>
                  <a:pt x="935151" y="5708077"/>
                  <a:pt x="779488" y="5591331"/>
                </a:cubicBezTo>
                <a:cubicBezTo>
                  <a:pt x="751222" y="5570132"/>
                  <a:pt x="729521" y="5541364"/>
                  <a:pt x="704537" y="5516380"/>
                </a:cubicBezTo>
                <a:lnTo>
                  <a:pt x="659567" y="5471410"/>
                </a:lnTo>
                <a:cubicBezTo>
                  <a:pt x="649574" y="5441430"/>
                  <a:pt x="637252" y="5412127"/>
                  <a:pt x="629587" y="5381469"/>
                </a:cubicBezTo>
                <a:cubicBezTo>
                  <a:pt x="624590" y="5361482"/>
                  <a:pt x="621830" y="5340798"/>
                  <a:pt x="614596" y="5321508"/>
                </a:cubicBezTo>
                <a:cubicBezTo>
                  <a:pt x="573650" y="5212320"/>
                  <a:pt x="594440" y="5307562"/>
                  <a:pt x="569626" y="5216577"/>
                </a:cubicBezTo>
                <a:cubicBezTo>
                  <a:pt x="513156" y="5009519"/>
                  <a:pt x="567115" y="5179062"/>
                  <a:pt x="509665" y="5006715"/>
                </a:cubicBezTo>
                <a:cubicBezTo>
                  <a:pt x="504668" y="4991725"/>
                  <a:pt x="503440" y="4974891"/>
                  <a:pt x="494675" y="4961744"/>
                </a:cubicBezTo>
                <a:lnTo>
                  <a:pt x="464695" y="4916774"/>
                </a:lnTo>
                <a:cubicBezTo>
                  <a:pt x="429017" y="4809742"/>
                  <a:pt x="452243" y="4853128"/>
                  <a:pt x="404734" y="4781862"/>
                </a:cubicBezTo>
                <a:cubicBezTo>
                  <a:pt x="397128" y="4751438"/>
                  <a:pt x="387656" y="4707035"/>
                  <a:pt x="374754" y="4676931"/>
                </a:cubicBezTo>
                <a:cubicBezTo>
                  <a:pt x="365951" y="4656392"/>
                  <a:pt x="354767" y="4636957"/>
                  <a:pt x="344773" y="4616970"/>
                </a:cubicBezTo>
                <a:cubicBezTo>
                  <a:pt x="339776" y="4596983"/>
                  <a:pt x="337017" y="4576300"/>
                  <a:pt x="329783" y="4557010"/>
                </a:cubicBezTo>
                <a:cubicBezTo>
                  <a:pt x="321937" y="4536087"/>
                  <a:pt x="306869" y="4518248"/>
                  <a:pt x="299803" y="4497049"/>
                </a:cubicBezTo>
                <a:cubicBezTo>
                  <a:pt x="286773" y="4457960"/>
                  <a:pt x="282853" y="4416217"/>
                  <a:pt x="269823" y="4377128"/>
                </a:cubicBezTo>
                <a:cubicBezTo>
                  <a:pt x="264826" y="4362138"/>
                  <a:pt x="259173" y="4347350"/>
                  <a:pt x="254832" y="4332157"/>
                </a:cubicBezTo>
                <a:cubicBezTo>
                  <a:pt x="248428" y="4309745"/>
                  <a:pt x="236832" y="4251186"/>
                  <a:pt x="224852" y="4227226"/>
                </a:cubicBezTo>
                <a:cubicBezTo>
                  <a:pt x="216795" y="4211112"/>
                  <a:pt x="204865" y="4197246"/>
                  <a:pt x="194872" y="4182256"/>
                </a:cubicBezTo>
                <a:cubicBezTo>
                  <a:pt x="173684" y="4076313"/>
                  <a:pt x="187940" y="4131480"/>
                  <a:pt x="149901" y="4017364"/>
                </a:cubicBezTo>
                <a:cubicBezTo>
                  <a:pt x="149900" y="4017362"/>
                  <a:pt x="119922" y="3927426"/>
                  <a:pt x="119921" y="3927423"/>
                </a:cubicBezTo>
                <a:cubicBezTo>
                  <a:pt x="109928" y="3907436"/>
                  <a:pt x="97787" y="3888385"/>
                  <a:pt x="89941" y="3867462"/>
                </a:cubicBezTo>
                <a:cubicBezTo>
                  <a:pt x="48456" y="3756837"/>
                  <a:pt x="105725" y="3853665"/>
                  <a:pt x="44970" y="3762531"/>
                </a:cubicBezTo>
                <a:cubicBezTo>
                  <a:pt x="799" y="3497501"/>
                  <a:pt x="56891" y="3828099"/>
                  <a:pt x="14990" y="3597639"/>
                </a:cubicBezTo>
                <a:cubicBezTo>
                  <a:pt x="9553" y="3567735"/>
                  <a:pt x="4997" y="3537678"/>
                  <a:pt x="0" y="3507698"/>
                </a:cubicBezTo>
                <a:cubicBezTo>
                  <a:pt x="4997" y="3272852"/>
                  <a:pt x="5602" y="3037872"/>
                  <a:pt x="14990" y="2803161"/>
                </a:cubicBezTo>
                <a:cubicBezTo>
                  <a:pt x="15622" y="2787372"/>
                  <a:pt x="22914" y="2772323"/>
                  <a:pt x="29980" y="2758190"/>
                </a:cubicBezTo>
                <a:cubicBezTo>
                  <a:pt x="54769" y="2708611"/>
                  <a:pt x="95838" y="2677342"/>
                  <a:pt x="134911" y="2638269"/>
                </a:cubicBezTo>
                <a:cubicBezTo>
                  <a:pt x="144904" y="2628275"/>
                  <a:pt x="151483" y="2612757"/>
                  <a:pt x="164891" y="2608288"/>
                </a:cubicBezTo>
                <a:lnTo>
                  <a:pt x="254832" y="2578308"/>
                </a:lnTo>
                <a:cubicBezTo>
                  <a:pt x="306507" y="2595533"/>
                  <a:pt x="267325" y="2603291"/>
                  <a:pt x="269823" y="2608288"/>
                </a:cubicBezTo>
                <a:close/>
              </a:path>
            </a:pathLst>
          </a:custGeom>
          <a:solidFill>
            <a:srgbClr val="4320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Forma libre"/>
          <p:cNvSpPr/>
          <p:nvPr/>
        </p:nvSpPr>
        <p:spPr>
          <a:xfrm>
            <a:off x="854692" y="3822492"/>
            <a:ext cx="5158780" cy="3102964"/>
          </a:xfrm>
          <a:custGeom>
            <a:avLst/>
            <a:gdLst>
              <a:gd name="connsiteX0" fmla="*/ 4436836 w 5158780"/>
              <a:gd name="connsiteY0" fmla="*/ 2923082 h 3102964"/>
              <a:gd name="connsiteX1" fmla="*/ 4436836 w 5158780"/>
              <a:gd name="connsiteY1" fmla="*/ 2923082 h 3102964"/>
              <a:gd name="connsiteX2" fmla="*/ 4571747 w 5158780"/>
              <a:gd name="connsiteY2" fmla="*/ 2863121 h 3102964"/>
              <a:gd name="connsiteX3" fmla="*/ 4676678 w 5158780"/>
              <a:gd name="connsiteY3" fmla="*/ 2788170 h 3102964"/>
              <a:gd name="connsiteX4" fmla="*/ 4766619 w 5158780"/>
              <a:gd name="connsiteY4" fmla="*/ 2698229 h 3102964"/>
              <a:gd name="connsiteX5" fmla="*/ 4811590 w 5158780"/>
              <a:gd name="connsiteY5" fmla="*/ 2653259 h 3102964"/>
              <a:gd name="connsiteX6" fmla="*/ 4826580 w 5158780"/>
              <a:gd name="connsiteY6" fmla="*/ 2608288 h 3102964"/>
              <a:gd name="connsiteX7" fmla="*/ 4916521 w 5158780"/>
              <a:gd name="connsiteY7" fmla="*/ 2503357 h 3102964"/>
              <a:gd name="connsiteX8" fmla="*/ 4946501 w 5158780"/>
              <a:gd name="connsiteY8" fmla="*/ 2458387 h 3102964"/>
              <a:gd name="connsiteX9" fmla="*/ 5021452 w 5158780"/>
              <a:gd name="connsiteY9" fmla="*/ 2323475 h 3102964"/>
              <a:gd name="connsiteX10" fmla="*/ 5036442 w 5158780"/>
              <a:gd name="connsiteY10" fmla="*/ 2278505 h 3102964"/>
              <a:gd name="connsiteX11" fmla="*/ 5081413 w 5158780"/>
              <a:gd name="connsiteY11" fmla="*/ 2158583 h 3102964"/>
              <a:gd name="connsiteX12" fmla="*/ 5111393 w 5158780"/>
              <a:gd name="connsiteY12" fmla="*/ 2053652 h 3102964"/>
              <a:gd name="connsiteX13" fmla="*/ 5066423 w 5158780"/>
              <a:gd name="connsiteY13" fmla="*/ 1663908 h 3102964"/>
              <a:gd name="connsiteX14" fmla="*/ 5006462 w 5158780"/>
              <a:gd name="connsiteY14" fmla="*/ 1603947 h 3102964"/>
              <a:gd name="connsiteX15" fmla="*/ 4976482 w 5158780"/>
              <a:gd name="connsiteY15" fmla="*/ 1558977 h 3102964"/>
              <a:gd name="connsiteX16" fmla="*/ 4946501 w 5158780"/>
              <a:gd name="connsiteY16" fmla="*/ 1528997 h 3102964"/>
              <a:gd name="connsiteX17" fmla="*/ 4856560 w 5158780"/>
              <a:gd name="connsiteY17" fmla="*/ 1499016 h 3102964"/>
              <a:gd name="connsiteX18" fmla="*/ 4811590 w 5158780"/>
              <a:gd name="connsiteY18" fmla="*/ 1469036 h 3102964"/>
              <a:gd name="connsiteX19" fmla="*/ 4706659 w 5158780"/>
              <a:gd name="connsiteY19" fmla="*/ 1439056 h 3102964"/>
              <a:gd name="connsiteX20" fmla="*/ 4661688 w 5158780"/>
              <a:gd name="connsiteY20" fmla="*/ 1424065 h 3102964"/>
              <a:gd name="connsiteX21" fmla="*/ 4601728 w 5158780"/>
              <a:gd name="connsiteY21" fmla="*/ 1409075 h 3102964"/>
              <a:gd name="connsiteX22" fmla="*/ 4496797 w 5158780"/>
              <a:gd name="connsiteY22" fmla="*/ 1379095 h 3102964"/>
              <a:gd name="connsiteX23" fmla="*/ 4466816 w 5158780"/>
              <a:gd name="connsiteY23" fmla="*/ 1349115 h 3102964"/>
              <a:gd name="connsiteX24" fmla="*/ 4376875 w 5158780"/>
              <a:gd name="connsiteY24" fmla="*/ 1319134 h 3102964"/>
              <a:gd name="connsiteX25" fmla="*/ 4331905 w 5158780"/>
              <a:gd name="connsiteY25" fmla="*/ 1289154 h 3102964"/>
              <a:gd name="connsiteX26" fmla="*/ 4182003 w 5158780"/>
              <a:gd name="connsiteY26" fmla="*/ 1244183 h 3102964"/>
              <a:gd name="connsiteX27" fmla="*/ 4137033 w 5158780"/>
              <a:gd name="connsiteY27" fmla="*/ 1214203 h 3102964"/>
              <a:gd name="connsiteX28" fmla="*/ 4017111 w 5158780"/>
              <a:gd name="connsiteY28" fmla="*/ 1184223 h 3102964"/>
              <a:gd name="connsiteX29" fmla="*/ 3927170 w 5158780"/>
              <a:gd name="connsiteY29" fmla="*/ 1154242 h 3102964"/>
              <a:gd name="connsiteX30" fmla="*/ 3882200 w 5158780"/>
              <a:gd name="connsiteY30" fmla="*/ 1139252 h 3102964"/>
              <a:gd name="connsiteX31" fmla="*/ 3852219 w 5158780"/>
              <a:gd name="connsiteY31" fmla="*/ 1109272 h 3102964"/>
              <a:gd name="connsiteX32" fmla="*/ 3807249 w 5158780"/>
              <a:gd name="connsiteY32" fmla="*/ 1094282 h 3102964"/>
              <a:gd name="connsiteX33" fmla="*/ 3762278 w 5158780"/>
              <a:gd name="connsiteY33" fmla="*/ 1064301 h 3102964"/>
              <a:gd name="connsiteX34" fmla="*/ 3687328 w 5158780"/>
              <a:gd name="connsiteY34" fmla="*/ 989351 h 3102964"/>
              <a:gd name="connsiteX35" fmla="*/ 3567406 w 5158780"/>
              <a:gd name="connsiteY35" fmla="*/ 884419 h 3102964"/>
              <a:gd name="connsiteX36" fmla="*/ 3492456 w 5158780"/>
              <a:gd name="connsiteY36" fmla="*/ 794478 h 3102964"/>
              <a:gd name="connsiteX37" fmla="*/ 3402515 w 5158780"/>
              <a:gd name="connsiteY37" fmla="*/ 764498 h 3102964"/>
              <a:gd name="connsiteX38" fmla="*/ 3357544 w 5158780"/>
              <a:gd name="connsiteY38" fmla="*/ 749508 h 3102964"/>
              <a:gd name="connsiteX39" fmla="*/ 3312574 w 5158780"/>
              <a:gd name="connsiteY39" fmla="*/ 719528 h 3102964"/>
              <a:gd name="connsiteX40" fmla="*/ 3267603 w 5158780"/>
              <a:gd name="connsiteY40" fmla="*/ 704538 h 3102964"/>
              <a:gd name="connsiteX41" fmla="*/ 3177662 w 5158780"/>
              <a:gd name="connsiteY41" fmla="*/ 644577 h 3102964"/>
              <a:gd name="connsiteX42" fmla="*/ 3132692 w 5158780"/>
              <a:gd name="connsiteY42" fmla="*/ 614597 h 3102964"/>
              <a:gd name="connsiteX43" fmla="*/ 3057741 w 5158780"/>
              <a:gd name="connsiteY43" fmla="*/ 554636 h 3102964"/>
              <a:gd name="connsiteX44" fmla="*/ 3027760 w 5158780"/>
              <a:gd name="connsiteY44" fmla="*/ 524656 h 3102964"/>
              <a:gd name="connsiteX45" fmla="*/ 2982790 w 5158780"/>
              <a:gd name="connsiteY45" fmla="*/ 494675 h 3102964"/>
              <a:gd name="connsiteX46" fmla="*/ 2817898 w 5158780"/>
              <a:gd name="connsiteY46" fmla="*/ 359764 h 3102964"/>
              <a:gd name="connsiteX47" fmla="*/ 2757938 w 5158780"/>
              <a:gd name="connsiteY47" fmla="*/ 329783 h 3102964"/>
              <a:gd name="connsiteX48" fmla="*/ 2623026 w 5158780"/>
              <a:gd name="connsiteY48" fmla="*/ 254833 h 3102964"/>
              <a:gd name="connsiteX49" fmla="*/ 2518095 w 5158780"/>
              <a:gd name="connsiteY49" fmla="*/ 209862 h 3102964"/>
              <a:gd name="connsiteX50" fmla="*/ 2473124 w 5158780"/>
              <a:gd name="connsiteY50" fmla="*/ 179882 h 3102964"/>
              <a:gd name="connsiteX51" fmla="*/ 2413164 w 5158780"/>
              <a:gd name="connsiteY51" fmla="*/ 164892 h 3102964"/>
              <a:gd name="connsiteX52" fmla="*/ 2278252 w 5158780"/>
              <a:gd name="connsiteY52" fmla="*/ 134911 h 3102964"/>
              <a:gd name="connsiteX53" fmla="*/ 2218292 w 5158780"/>
              <a:gd name="connsiteY53" fmla="*/ 104931 h 3102964"/>
              <a:gd name="connsiteX54" fmla="*/ 2158331 w 5158780"/>
              <a:gd name="connsiteY54" fmla="*/ 89941 h 3102964"/>
              <a:gd name="connsiteX55" fmla="*/ 2113360 w 5158780"/>
              <a:gd name="connsiteY55" fmla="*/ 74951 h 3102964"/>
              <a:gd name="connsiteX56" fmla="*/ 2068390 w 5158780"/>
              <a:gd name="connsiteY56" fmla="*/ 44970 h 3102964"/>
              <a:gd name="connsiteX57" fmla="*/ 2008429 w 5158780"/>
              <a:gd name="connsiteY57" fmla="*/ 29980 h 3102964"/>
              <a:gd name="connsiteX58" fmla="*/ 1873518 w 5158780"/>
              <a:gd name="connsiteY58" fmla="*/ 0 h 3102964"/>
              <a:gd name="connsiteX59" fmla="*/ 1243931 w 5158780"/>
              <a:gd name="connsiteY59" fmla="*/ 14990 h 3102964"/>
              <a:gd name="connsiteX60" fmla="*/ 1183970 w 5158780"/>
              <a:gd name="connsiteY60" fmla="*/ 29980 h 3102964"/>
              <a:gd name="connsiteX61" fmla="*/ 1139000 w 5158780"/>
              <a:gd name="connsiteY61" fmla="*/ 59960 h 3102964"/>
              <a:gd name="connsiteX62" fmla="*/ 1079039 w 5158780"/>
              <a:gd name="connsiteY62" fmla="*/ 74951 h 3102964"/>
              <a:gd name="connsiteX63" fmla="*/ 1019078 w 5158780"/>
              <a:gd name="connsiteY63" fmla="*/ 104931 h 3102964"/>
              <a:gd name="connsiteX64" fmla="*/ 884167 w 5158780"/>
              <a:gd name="connsiteY64" fmla="*/ 134911 h 3102964"/>
              <a:gd name="connsiteX65" fmla="*/ 839197 w 5158780"/>
              <a:gd name="connsiteY65" fmla="*/ 149901 h 3102964"/>
              <a:gd name="connsiteX66" fmla="*/ 779236 w 5158780"/>
              <a:gd name="connsiteY66" fmla="*/ 164892 h 3102964"/>
              <a:gd name="connsiteX67" fmla="*/ 719275 w 5158780"/>
              <a:gd name="connsiteY67" fmla="*/ 194872 h 3102964"/>
              <a:gd name="connsiteX68" fmla="*/ 629334 w 5158780"/>
              <a:gd name="connsiteY68" fmla="*/ 224852 h 3102964"/>
              <a:gd name="connsiteX69" fmla="*/ 539393 w 5158780"/>
              <a:gd name="connsiteY69" fmla="*/ 269823 h 3102964"/>
              <a:gd name="connsiteX70" fmla="*/ 464442 w 5158780"/>
              <a:gd name="connsiteY70" fmla="*/ 329783 h 3102964"/>
              <a:gd name="connsiteX71" fmla="*/ 419472 w 5158780"/>
              <a:gd name="connsiteY71" fmla="*/ 359764 h 3102964"/>
              <a:gd name="connsiteX72" fmla="*/ 344521 w 5158780"/>
              <a:gd name="connsiteY72" fmla="*/ 434715 h 3102964"/>
              <a:gd name="connsiteX73" fmla="*/ 299551 w 5158780"/>
              <a:gd name="connsiteY73" fmla="*/ 494675 h 3102964"/>
              <a:gd name="connsiteX74" fmla="*/ 254580 w 5158780"/>
              <a:gd name="connsiteY74" fmla="*/ 524656 h 3102964"/>
              <a:gd name="connsiteX75" fmla="*/ 224600 w 5158780"/>
              <a:gd name="connsiteY75" fmla="*/ 569626 h 3102964"/>
              <a:gd name="connsiteX76" fmla="*/ 194619 w 5158780"/>
              <a:gd name="connsiteY76" fmla="*/ 599606 h 3102964"/>
              <a:gd name="connsiteX77" fmla="*/ 179629 w 5158780"/>
              <a:gd name="connsiteY77" fmla="*/ 644577 h 3102964"/>
              <a:gd name="connsiteX78" fmla="*/ 149649 w 5158780"/>
              <a:gd name="connsiteY78" fmla="*/ 704538 h 3102964"/>
              <a:gd name="connsiteX79" fmla="*/ 119669 w 5158780"/>
              <a:gd name="connsiteY79" fmla="*/ 794478 h 3102964"/>
              <a:gd name="connsiteX80" fmla="*/ 104678 w 5158780"/>
              <a:gd name="connsiteY80" fmla="*/ 839449 h 3102964"/>
              <a:gd name="connsiteX81" fmla="*/ 59708 w 5158780"/>
              <a:gd name="connsiteY81" fmla="*/ 1019331 h 3102964"/>
              <a:gd name="connsiteX82" fmla="*/ 29728 w 5158780"/>
              <a:gd name="connsiteY82" fmla="*/ 1139252 h 3102964"/>
              <a:gd name="connsiteX83" fmla="*/ 29728 w 5158780"/>
              <a:gd name="connsiteY83" fmla="*/ 2008682 h 3102964"/>
              <a:gd name="connsiteX84" fmla="*/ 59708 w 5158780"/>
              <a:gd name="connsiteY84" fmla="*/ 2098623 h 3102964"/>
              <a:gd name="connsiteX85" fmla="*/ 74698 w 5158780"/>
              <a:gd name="connsiteY85" fmla="*/ 2143593 h 3102964"/>
              <a:gd name="connsiteX86" fmla="*/ 134659 w 5158780"/>
              <a:gd name="connsiteY86" fmla="*/ 2203554 h 3102964"/>
              <a:gd name="connsiteX87" fmla="*/ 194619 w 5158780"/>
              <a:gd name="connsiteY87" fmla="*/ 2248524 h 3102964"/>
              <a:gd name="connsiteX88" fmla="*/ 224600 w 5158780"/>
              <a:gd name="connsiteY88" fmla="*/ 2293495 h 3102964"/>
              <a:gd name="connsiteX89" fmla="*/ 284560 w 5158780"/>
              <a:gd name="connsiteY89" fmla="*/ 2338465 h 3102964"/>
              <a:gd name="connsiteX90" fmla="*/ 314541 w 5158780"/>
              <a:gd name="connsiteY90" fmla="*/ 2368446 h 3102964"/>
              <a:gd name="connsiteX91" fmla="*/ 359511 w 5158780"/>
              <a:gd name="connsiteY91" fmla="*/ 2398426 h 3102964"/>
              <a:gd name="connsiteX92" fmla="*/ 404482 w 5158780"/>
              <a:gd name="connsiteY92" fmla="*/ 2443397 h 3102964"/>
              <a:gd name="connsiteX93" fmla="*/ 479433 w 5158780"/>
              <a:gd name="connsiteY93" fmla="*/ 2503357 h 3102964"/>
              <a:gd name="connsiteX94" fmla="*/ 524403 w 5158780"/>
              <a:gd name="connsiteY94" fmla="*/ 2533338 h 3102964"/>
              <a:gd name="connsiteX95" fmla="*/ 629334 w 5158780"/>
              <a:gd name="connsiteY95" fmla="*/ 2623278 h 3102964"/>
              <a:gd name="connsiteX96" fmla="*/ 734265 w 5158780"/>
              <a:gd name="connsiteY96" fmla="*/ 2668249 h 3102964"/>
              <a:gd name="connsiteX97" fmla="*/ 764246 w 5158780"/>
              <a:gd name="connsiteY97" fmla="*/ 2698229 h 3102964"/>
              <a:gd name="connsiteX98" fmla="*/ 854187 w 5158780"/>
              <a:gd name="connsiteY98" fmla="*/ 2728210 h 3102964"/>
              <a:gd name="connsiteX99" fmla="*/ 899157 w 5158780"/>
              <a:gd name="connsiteY99" fmla="*/ 2758190 h 3102964"/>
              <a:gd name="connsiteX100" fmla="*/ 974108 w 5158780"/>
              <a:gd name="connsiteY100" fmla="*/ 2773180 h 3102964"/>
              <a:gd name="connsiteX101" fmla="*/ 1019078 w 5158780"/>
              <a:gd name="connsiteY101" fmla="*/ 2788170 h 3102964"/>
              <a:gd name="connsiteX102" fmla="*/ 1094029 w 5158780"/>
              <a:gd name="connsiteY102" fmla="*/ 2818151 h 3102964"/>
              <a:gd name="connsiteX103" fmla="*/ 1198960 w 5158780"/>
              <a:gd name="connsiteY103" fmla="*/ 2833141 h 3102964"/>
              <a:gd name="connsiteX104" fmla="*/ 1288901 w 5158780"/>
              <a:gd name="connsiteY104" fmla="*/ 2863121 h 3102964"/>
              <a:gd name="connsiteX105" fmla="*/ 1408823 w 5158780"/>
              <a:gd name="connsiteY105" fmla="*/ 2908092 h 3102964"/>
              <a:gd name="connsiteX106" fmla="*/ 1483774 w 5158780"/>
              <a:gd name="connsiteY106" fmla="*/ 2923082 h 3102964"/>
              <a:gd name="connsiteX107" fmla="*/ 1588705 w 5158780"/>
              <a:gd name="connsiteY107" fmla="*/ 2968052 h 3102964"/>
              <a:gd name="connsiteX108" fmla="*/ 1738606 w 5158780"/>
              <a:gd name="connsiteY108" fmla="*/ 3028013 h 3102964"/>
              <a:gd name="connsiteX109" fmla="*/ 1873518 w 5158780"/>
              <a:gd name="connsiteY109" fmla="*/ 3057993 h 3102964"/>
              <a:gd name="connsiteX110" fmla="*/ 1933478 w 5158780"/>
              <a:gd name="connsiteY110" fmla="*/ 3072983 h 3102964"/>
              <a:gd name="connsiteX111" fmla="*/ 2368193 w 5158780"/>
              <a:gd name="connsiteY111" fmla="*/ 3102964 h 3102964"/>
              <a:gd name="connsiteX112" fmla="*/ 4346895 w 5158780"/>
              <a:gd name="connsiteY112" fmla="*/ 3087974 h 3102964"/>
              <a:gd name="connsiteX113" fmla="*/ 4376875 w 5158780"/>
              <a:gd name="connsiteY113" fmla="*/ 3043003 h 3102964"/>
              <a:gd name="connsiteX114" fmla="*/ 4436836 w 5158780"/>
              <a:gd name="connsiteY114" fmla="*/ 2983042 h 3102964"/>
              <a:gd name="connsiteX115" fmla="*/ 4436836 w 5158780"/>
              <a:gd name="connsiteY115" fmla="*/ 2923082 h 3102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158780" h="3102964">
                <a:moveTo>
                  <a:pt x="4436836" y="2923082"/>
                </a:moveTo>
                <a:lnTo>
                  <a:pt x="4436836" y="2923082"/>
                </a:lnTo>
                <a:cubicBezTo>
                  <a:pt x="4481806" y="2903095"/>
                  <a:pt x="4527731" y="2885129"/>
                  <a:pt x="4571747" y="2863121"/>
                </a:cubicBezTo>
                <a:cubicBezTo>
                  <a:pt x="4589999" y="2853995"/>
                  <a:pt x="4668185" y="2795814"/>
                  <a:pt x="4676678" y="2788170"/>
                </a:cubicBezTo>
                <a:cubicBezTo>
                  <a:pt x="4708193" y="2759807"/>
                  <a:pt x="4736639" y="2728209"/>
                  <a:pt x="4766619" y="2698229"/>
                </a:cubicBezTo>
                <a:lnTo>
                  <a:pt x="4811590" y="2653259"/>
                </a:lnTo>
                <a:cubicBezTo>
                  <a:pt x="4816587" y="2638269"/>
                  <a:pt x="4818205" y="2621687"/>
                  <a:pt x="4826580" y="2608288"/>
                </a:cubicBezTo>
                <a:cubicBezTo>
                  <a:pt x="4911633" y="2472204"/>
                  <a:pt x="4856734" y="2578092"/>
                  <a:pt x="4916521" y="2503357"/>
                </a:cubicBezTo>
                <a:cubicBezTo>
                  <a:pt x="4927775" y="2489289"/>
                  <a:pt x="4936508" y="2473377"/>
                  <a:pt x="4946501" y="2458387"/>
                </a:cubicBezTo>
                <a:cubicBezTo>
                  <a:pt x="4976092" y="2340029"/>
                  <a:pt x="4938000" y="2456999"/>
                  <a:pt x="5021452" y="2323475"/>
                </a:cubicBezTo>
                <a:cubicBezTo>
                  <a:pt x="5029826" y="2310076"/>
                  <a:pt x="5030894" y="2293300"/>
                  <a:pt x="5036442" y="2278505"/>
                </a:cubicBezTo>
                <a:cubicBezTo>
                  <a:pt x="5055455" y="2227805"/>
                  <a:pt x="5067801" y="2206226"/>
                  <a:pt x="5081413" y="2158583"/>
                </a:cubicBezTo>
                <a:cubicBezTo>
                  <a:pt x="5119058" y="2026825"/>
                  <a:pt x="5075452" y="2161478"/>
                  <a:pt x="5111393" y="2053652"/>
                </a:cubicBezTo>
                <a:cubicBezTo>
                  <a:pt x="5104763" y="1901166"/>
                  <a:pt x="5158780" y="1771658"/>
                  <a:pt x="5066423" y="1663908"/>
                </a:cubicBezTo>
                <a:cubicBezTo>
                  <a:pt x="5048028" y="1642447"/>
                  <a:pt x="5022141" y="1627466"/>
                  <a:pt x="5006462" y="1603947"/>
                </a:cubicBezTo>
                <a:cubicBezTo>
                  <a:pt x="4996469" y="1588957"/>
                  <a:pt x="4987736" y="1573045"/>
                  <a:pt x="4976482" y="1558977"/>
                </a:cubicBezTo>
                <a:cubicBezTo>
                  <a:pt x="4967653" y="1547941"/>
                  <a:pt x="4959142" y="1535317"/>
                  <a:pt x="4946501" y="1528997"/>
                </a:cubicBezTo>
                <a:cubicBezTo>
                  <a:pt x="4918235" y="1514864"/>
                  <a:pt x="4856560" y="1499016"/>
                  <a:pt x="4856560" y="1499016"/>
                </a:cubicBezTo>
                <a:cubicBezTo>
                  <a:pt x="4841570" y="1489023"/>
                  <a:pt x="4827704" y="1477093"/>
                  <a:pt x="4811590" y="1469036"/>
                </a:cubicBezTo>
                <a:cubicBezTo>
                  <a:pt x="4787630" y="1457056"/>
                  <a:pt x="4729071" y="1445460"/>
                  <a:pt x="4706659" y="1439056"/>
                </a:cubicBezTo>
                <a:cubicBezTo>
                  <a:pt x="4691466" y="1434715"/>
                  <a:pt x="4676881" y="1428406"/>
                  <a:pt x="4661688" y="1424065"/>
                </a:cubicBezTo>
                <a:cubicBezTo>
                  <a:pt x="4641879" y="1418405"/>
                  <a:pt x="4621537" y="1414735"/>
                  <a:pt x="4601728" y="1409075"/>
                </a:cubicBezTo>
                <a:cubicBezTo>
                  <a:pt x="4451193" y="1366066"/>
                  <a:pt x="4684239" y="1425956"/>
                  <a:pt x="4496797" y="1379095"/>
                </a:cubicBezTo>
                <a:cubicBezTo>
                  <a:pt x="4486803" y="1369102"/>
                  <a:pt x="4479457" y="1355435"/>
                  <a:pt x="4466816" y="1349115"/>
                </a:cubicBezTo>
                <a:cubicBezTo>
                  <a:pt x="4438550" y="1334982"/>
                  <a:pt x="4376875" y="1319134"/>
                  <a:pt x="4376875" y="1319134"/>
                </a:cubicBezTo>
                <a:cubicBezTo>
                  <a:pt x="4361885" y="1309141"/>
                  <a:pt x="4348464" y="1296251"/>
                  <a:pt x="4331905" y="1289154"/>
                </a:cubicBezTo>
                <a:cubicBezTo>
                  <a:pt x="4273245" y="1264014"/>
                  <a:pt x="4242466" y="1284492"/>
                  <a:pt x="4182003" y="1244183"/>
                </a:cubicBezTo>
                <a:cubicBezTo>
                  <a:pt x="4167013" y="1234190"/>
                  <a:pt x="4153147" y="1222260"/>
                  <a:pt x="4137033" y="1214203"/>
                </a:cubicBezTo>
                <a:cubicBezTo>
                  <a:pt x="4100646" y="1196010"/>
                  <a:pt x="4054741" y="1194486"/>
                  <a:pt x="4017111" y="1184223"/>
                </a:cubicBezTo>
                <a:cubicBezTo>
                  <a:pt x="3986622" y="1175908"/>
                  <a:pt x="3957150" y="1164236"/>
                  <a:pt x="3927170" y="1154242"/>
                </a:cubicBezTo>
                <a:lnTo>
                  <a:pt x="3882200" y="1139252"/>
                </a:lnTo>
                <a:cubicBezTo>
                  <a:pt x="3872206" y="1129259"/>
                  <a:pt x="3864338" y="1116543"/>
                  <a:pt x="3852219" y="1109272"/>
                </a:cubicBezTo>
                <a:cubicBezTo>
                  <a:pt x="3838670" y="1101143"/>
                  <a:pt x="3821382" y="1101348"/>
                  <a:pt x="3807249" y="1094282"/>
                </a:cubicBezTo>
                <a:cubicBezTo>
                  <a:pt x="3791135" y="1086225"/>
                  <a:pt x="3777268" y="1074295"/>
                  <a:pt x="3762278" y="1064301"/>
                </a:cubicBezTo>
                <a:cubicBezTo>
                  <a:pt x="3702318" y="974361"/>
                  <a:pt x="3767275" y="1059305"/>
                  <a:pt x="3687328" y="989351"/>
                </a:cubicBezTo>
                <a:cubicBezTo>
                  <a:pt x="3547022" y="866583"/>
                  <a:pt x="3668604" y="951885"/>
                  <a:pt x="3567406" y="884419"/>
                </a:cubicBezTo>
                <a:cubicBezTo>
                  <a:pt x="3548747" y="856430"/>
                  <a:pt x="3523007" y="811451"/>
                  <a:pt x="3492456" y="794478"/>
                </a:cubicBezTo>
                <a:cubicBezTo>
                  <a:pt x="3464831" y="779131"/>
                  <a:pt x="3432495" y="774491"/>
                  <a:pt x="3402515" y="764498"/>
                </a:cubicBezTo>
                <a:lnTo>
                  <a:pt x="3357544" y="749508"/>
                </a:lnTo>
                <a:cubicBezTo>
                  <a:pt x="3342554" y="739515"/>
                  <a:pt x="3328688" y="727585"/>
                  <a:pt x="3312574" y="719528"/>
                </a:cubicBezTo>
                <a:cubicBezTo>
                  <a:pt x="3298441" y="712462"/>
                  <a:pt x="3281416" y="712212"/>
                  <a:pt x="3267603" y="704538"/>
                </a:cubicBezTo>
                <a:cubicBezTo>
                  <a:pt x="3236105" y="687039"/>
                  <a:pt x="3207642" y="664564"/>
                  <a:pt x="3177662" y="644577"/>
                </a:cubicBezTo>
                <a:cubicBezTo>
                  <a:pt x="3162672" y="634584"/>
                  <a:pt x="3145431" y="627336"/>
                  <a:pt x="3132692" y="614597"/>
                </a:cubicBezTo>
                <a:cubicBezTo>
                  <a:pt x="3060307" y="542212"/>
                  <a:pt x="3152285" y="630270"/>
                  <a:pt x="3057741" y="554636"/>
                </a:cubicBezTo>
                <a:cubicBezTo>
                  <a:pt x="3046705" y="545807"/>
                  <a:pt x="3038796" y="533485"/>
                  <a:pt x="3027760" y="524656"/>
                </a:cubicBezTo>
                <a:cubicBezTo>
                  <a:pt x="3013692" y="513402"/>
                  <a:pt x="2996630" y="506209"/>
                  <a:pt x="2982790" y="494675"/>
                </a:cubicBezTo>
                <a:cubicBezTo>
                  <a:pt x="2905893" y="430594"/>
                  <a:pt x="2946748" y="424191"/>
                  <a:pt x="2817898" y="359764"/>
                </a:cubicBezTo>
                <a:cubicBezTo>
                  <a:pt x="2797911" y="349770"/>
                  <a:pt x="2777099" y="341280"/>
                  <a:pt x="2757938" y="329783"/>
                </a:cubicBezTo>
                <a:cubicBezTo>
                  <a:pt x="2629082" y="252469"/>
                  <a:pt x="2713480" y="284984"/>
                  <a:pt x="2623026" y="254833"/>
                </a:cubicBezTo>
                <a:cubicBezTo>
                  <a:pt x="2510133" y="179569"/>
                  <a:pt x="2653605" y="267936"/>
                  <a:pt x="2518095" y="209862"/>
                </a:cubicBezTo>
                <a:cubicBezTo>
                  <a:pt x="2501536" y="202765"/>
                  <a:pt x="2489683" y="186979"/>
                  <a:pt x="2473124" y="179882"/>
                </a:cubicBezTo>
                <a:cubicBezTo>
                  <a:pt x="2454188" y="171767"/>
                  <a:pt x="2433275" y="169361"/>
                  <a:pt x="2413164" y="164892"/>
                </a:cubicBezTo>
                <a:cubicBezTo>
                  <a:pt x="2241878" y="126828"/>
                  <a:pt x="2424492" y="171470"/>
                  <a:pt x="2278252" y="134911"/>
                </a:cubicBezTo>
                <a:cubicBezTo>
                  <a:pt x="2258265" y="124918"/>
                  <a:pt x="2239215" y="112777"/>
                  <a:pt x="2218292" y="104931"/>
                </a:cubicBezTo>
                <a:cubicBezTo>
                  <a:pt x="2199002" y="97697"/>
                  <a:pt x="2178140" y="95601"/>
                  <a:pt x="2158331" y="89941"/>
                </a:cubicBezTo>
                <a:cubicBezTo>
                  <a:pt x="2143138" y="85600"/>
                  <a:pt x="2128350" y="79948"/>
                  <a:pt x="2113360" y="74951"/>
                </a:cubicBezTo>
                <a:cubicBezTo>
                  <a:pt x="2098370" y="64957"/>
                  <a:pt x="2084949" y="52067"/>
                  <a:pt x="2068390" y="44970"/>
                </a:cubicBezTo>
                <a:cubicBezTo>
                  <a:pt x="2049454" y="36854"/>
                  <a:pt x="2028238" y="35640"/>
                  <a:pt x="2008429" y="29980"/>
                </a:cubicBezTo>
                <a:cubicBezTo>
                  <a:pt x="1905101" y="458"/>
                  <a:pt x="2035835" y="27053"/>
                  <a:pt x="1873518" y="0"/>
                </a:cubicBezTo>
                <a:lnTo>
                  <a:pt x="1243931" y="14990"/>
                </a:lnTo>
                <a:cubicBezTo>
                  <a:pt x="1223348" y="15885"/>
                  <a:pt x="1202906" y="21864"/>
                  <a:pt x="1183970" y="29980"/>
                </a:cubicBezTo>
                <a:cubicBezTo>
                  <a:pt x="1167411" y="37077"/>
                  <a:pt x="1155559" y="52863"/>
                  <a:pt x="1139000" y="59960"/>
                </a:cubicBezTo>
                <a:cubicBezTo>
                  <a:pt x="1120064" y="68076"/>
                  <a:pt x="1098329" y="67717"/>
                  <a:pt x="1079039" y="74951"/>
                </a:cubicBezTo>
                <a:cubicBezTo>
                  <a:pt x="1058116" y="82797"/>
                  <a:pt x="1040001" y="97085"/>
                  <a:pt x="1019078" y="104931"/>
                </a:cubicBezTo>
                <a:cubicBezTo>
                  <a:pt x="988300" y="116473"/>
                  <a:pt x="912662" y="127787"/>
                  <a:pt x="884167" y="134911"/>
                </a:cubicBezTo>
                <a:cubicBezTo>
                  <a:pt x="868838" y="138743"/>
                  <a:pt x="854390" y="145560"/>
                  <a:pt x="839197" y="149901"/>
                </a:cubicBezTo>
                <a:cubicBezTo>
                  <a:pt x="819388" y="155561"/>
                  <a:pt x="798526" y="157658"/>
                  <a:pt x="779236" y="164892"/>
                </a:cubicBezTo>
                <a:cubicBezTo>
                  <a:pt x="758313" y="172738"/>
                  <a:pt x="740023" y="186573"/>
                  <a:pt x="719275" y="194872"/>
                </a:cubicBezTo>
                <a:cubicBezTo>
                  <a:pt x="689933" y="206609"/>
                  <a:pt x="629334" y="224852"/>
                  <a:pt x="629334" y="224852"/>
                </a:cubicBezTo>
                <a:cubicBezTo>
                  <a:pt x="500466" y="310767"/>
                  <a:pt x="663508" y="207766"/>
                  <a:pt x="539393" y="269823"/>
                </a:cubicBezTo>
                <a:cubicBezTo>
                  <a:pt x="477883" y="300578"/>
                  <a:pt x="510913" y="292606"/>
                  <a:pt x="464442" y="329783"/>
                </a:cubicBezTo>
                <a:cubicBezTo>
                  <a:pt x="450374" y="341037"/>
                  <a:pt x="433030" y="347900"/>
                  <a:pt x="419472" y="359764"/>
                </a:cubicBezTo>
                <a:cubicBezTo>
                  <a:pt x="392882" y="383031"/>
                  <a:pt x="365720" y="406449"/>
                  <a:pt x="344521" y="434715"/>
                </a:cubicBezTo>
                <a:cubicBezTo>
                  <a:pt x="329531" y="454702"/>
                  <a:pt x="317217" y="477009"/>
                  <a:pt x="299551" y="494675"/>
                </a:cubicBezTo>
                <a:cubicBezTo>
                  <a:pt x="286812" y="507414"/>
                  <a:pt x="269570" y="514662"/>
                  <a:pt x="254580" y="524656"/>
                </a:cubicBezTo>
                <a:cubicBezTo>
                  <a:pt x="244587" y="539646"/>
                  <a:pt x="235854" y="555558"/>
                  <a:pt x="224600" y="569626"/>
                </a:cubicBezTo>
                <a:cubicBezTo>
                  <a:pt x="215771" y="580662"/>
                  <a:pt x="201890" y="587487"/>
                  <a:pt x="194619" y="599606"/>
                </a:cubicBezTo>
                <a:cubicBezTo>
                  <a:pt x="186489" y="613155"/>
                  <a:pt x="185853" y="630053"/>
                  <a:pt x="179629" y="644577"/>
                </a:cubicBezTo>
                <a:cubicBezTo>
                  <a:pt x="170827" y="665116"/>
                  <a:pt x="157948" y="683790"/>
                  <a:pt x="149649" y="704538"/>
                </a:cubicBezTo>
                <a:cubicBezTo>
                  <a:pt x="137912" y="733879"/>
                  <a:pt x="129662" y="764498"/>
                  <a:pt x="119669" y="794478"/>
                </a:cubicBezTo>
                <a:lnTo>
                  <a:pt x="104678" y="839449"/>
                </a:lnTo>
                <a:cubicBezTo>
                  <a:pt x="65454" y="1074795"/>
                  <a:pt x="119095" y="781783"/>
                  <a:pt x="59708" y="1019331"/>
                </a:cubicBezTo>
                <a:lnTo>
                  <a:pt x="29728" y="1139252"/>
                </a:lnTo>
                <a:cubicBezTo>
                  <a:pt x="10492" y="1504745"/>
                  <a:pt x="0" y="1562755"/>
                  <a:pt x="29728" y="2008682"/>
                </a:cubicBezTo>
                <a:cubicBezTo>
                  <a:pt x="31830" y="2040214"/>
                  <a:pt x="49715" y="2068643"/>
                  <a:pt x="59708" y="2098623"/>
                </a:cubicBezTo>
                <a:cubicBezTo>
                  <a:pt x="64705" y="2113613"/>
                  <a:pt x="63525" y="2132420"/>
                  <a:pt x="74698" y="2143593"/>
                </a:cubicBezTo>
                <a:cubicBezTo>
                  <a:pt x="94685" y="2163580"/>
                  <a:pt x="112046" y="2186594"/>
                  <a:pt x="134659" y="2203554"/>
                </a:cubicBezTo>
                <a:cubicBezTo>
                  <a:pt x="154646" y="2218544"/>
                  <a:pt x="176953" y="2230858"/>
                  <a:pt x="194619" y="2248524"/>
                </a:cubicBezTo>
                <a:cubicBezTo>
                  <a:pt x="207358" y="2261263"/>
                  <a:pt x="211861" y="2280756"/>
                  <a:pt x="224600" y="2293495"/>
                </a:cubicBezTo>
                <a:cubicBezTo>
                  <a:pt x="242266" y="2311161"/>
                  <a:pt x="265367" y="2322471"/>
                  <a:pt x="284560" y="2338465"/>
                </a:cubicBezTo>
                <a:cubicBezTo>
                  <a:pt x="295417" y="2347513"/>
                  <a:pt x="303505" y="2359617"/>
                  <a:pt x="314541" y="2368446"/>
                </a:cubicBezTo>
                <a:cubicBezTo>
                  <a:pt x="328609" y="2379700"/>
                  <a:pt x="345671" y="2386893"/>
                  <a:pt x="359511" y="2398426"/>
                </a:cubicBezTo>
                <a:cubicBezTo>
                  <a:pt x="375797" y="2411998"/>
                  <a:pt x="388528" y="2429437"/>
                  <a:pt x="404482" y="2443397"/>
                </a:cubicBezTo>
                <a:cubicBezTo>
                  <a:pt x="428560" y="2464465"/>
                  <a:pt x="453837" y="2484160"/>
                  <a:pt x="479433" y="2503357"/>
                </a:cubicBezTo>
                <a:cubicBezTo>
                  <a:pt x="493846" y="2514167"/>
                  <a:pt x="510724" y="2521613"/>
                  <a:pt x="524403" y="2533338"/>
                </a:cubicBezTo>
                <a:cubicBezTo>
                  <a:pt x="576036" y="2577595"/>
                  <a:pt x="574273" y="2595747"/>
                  <a:pt x="629334" y="2623278"/>
                </a:cubicBezTo>
                <a:cubicBezTo>
                  <a:pt x="709281" y="2663252"/>
                  <a:pt x="640689" y="2605866"/>
                  <a:pt x="734265" y="2668249"/>
                </a:cubicBezTo>
                <a:cubicBezTo>
                  <a:pt x="746024" y="2676088"/>
                  <a:pt x="751605" y="2691909"/>
                  <a:pt x="764246" y="2698229"/>
                </a:cubicBezTo>
                <a:cubicBezTo>
                  <a:pt x="792512" y="2712362"/>
                  <a:pt x="827892" y="2710680"/>
                  <a:pt x="854187" y="2728210"/>
                </a:cubicBezTo>
                <a:cubicBezTo>
                  <a:pt x="869177" y="2738203"/>
                  <a:pt x="882288" y="2751864"/>
                  <a:pt x="899157" y="2758190"/>
                </a:cubicBezTo>
                <a:cubicBezTo>
                  <a:pt x="923013" y="2767136"/>
                  <a:pt x="949390" y="2767001"/>
                  <a:pt x="974108" y="2773180"/>
                </a:cubicBezTo>
                <a:cubicBezTo>
                  <a:pt x="989437" y="2777012"/>
                  <a:pt x="1004283" y="2782622"/>
                  <a:pt x="1019078" y="2788170"/>
                </a:cubicBezTo>
                <a:cubicBezTo>
                  <a:pt x="1044273" y="2797618"/>
                  <a:pt x="1067924" y="2811625"/>
                  <a:pt x="1094029" y="2818151"/>
                </a:cubicBezTo>
                <a:cubicBezTo>
                  <a:pt x="1128306" y="2826720"/>
                  <a:pt x="1163983" y="2828144"/>
                  <a:pt x="1198960" y="2833141"/>
                </a:cubicBezTo>
                <a:cubicBezTo>
                  <a:pt x="1228940" y="2843134"/>
                  <a:pt x="1259202" y="2852321"/>
                  <a:pt x="1288901" y="2863121"/>
                </a:cubicBezTo>
                <a:cubicBezTo>
                  <a:pt x="1319147" y="2874120"/>
                  <a:pt x="1373192" y="2899184"/>
                  <a:pt x="1408823" y="2908092"/>
                </a:cubicBezTo>
                <a:cubicBezTo>
                  <a:pt x="1433541" y="2914272"/>
                  <a:pt x="1458790" y="2918085"/>
                  <a:pt x="1483774" y="2923082"/>
                </a:cubicBezTo>
                <a:cubicBezTo>
                  <a:pt x="1599464" y="2980927"/>
                  <a:pt x="1493121" y="2931289"/>
                  <a:pt x="1588705" y="2968052"/>
                </a:cubicBezTo>
                <a:cubicBezTo>
                  <a:pt x="1638934" y="2987371"/>
                  <a:pt x="1686397" y="3014961"/>
                  <a:pt x="1738606" y="3028013"/>
                </a:cubicBezTo>
                <a:cubicBezTo>
                  <a:pt x="1884846" y="3064573"/>
                  <a:pt x="1702232" y="3019930"/>
                  <a:pt x="1873518" y="3057993"/>
                </a:cubicBezTo>
                <a:cubicBezTo>
                  <a:pt x="1893629" y="3062462"/>
                  <a:pt x="1913083" y="3070069"/>
                  <a:pt x="1933478" y="3072983"/>
                </a:cubicBezTo>
                <a:cubicBezTo>
                  <a:pt x="2061850" y="3091322"/>
                  <a:pt x="2253082" y="3096906"/>
                  <a:pt x="2368193" y="3102964"/>
                </a:cubicBezTo>
                <a:lnTo>
                  <a:pt x="4346895" y="3087974"/>
                </a:lnTo>
                <a:cubicBezTo>
                  <a:pt x="4364903" y="3087436"/>
                  <a:pt x="4365150" y="3056682"/>
                  <a:pt x="4376875" y="3043003"/>
                </a:cubicBezTo>
                <a:cubicBezTo>
                  <a:pt x="4395270" y="3021542"/>
                  <a:pt x="4436836" y="2983042"/>
                  <a:pt x="4436836" y="2983042"/>
                </a:cubicBezTo>
                <a:cubicBezTo>
                  <a:pt x="4455359" y="2927472"/>
                  <a:pt x="4436836" y="2933075"/>
                  <a:pt x="4436836" y="2923082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orma libre"/>
          <p:cNvSpPr/>
          <p:nvPr/>
        </p:nvSpPr>
        <p:spPr>
          <a:xfrm>
            <a:off x="-764498" y="1543987"/>
            <a:ext cx="10409844" cy="6072056"/>
          </a:xfrm>
          <a:custGeom>
            <a:avLst/>
            <a:gdLst>
              <a:gd name="connsiteX0" fmla="*/ 269823 w 10409844"/>
              <a:gd name="connsiteY0" fmla="*/ 2608288 h 6072056"/>
              <a:gd name="connsiteX1" fmla="*/ 269823 w 10409844"/>
              <a:gd name="connsiteY1" fmla="*/ 2608288 h 6072056"/>
              <a:gd name="connsiteX2" fmla="*/ 749508 w 10409844"/>
              <a:gd name="connsiteY2" fmla="*/ 2593298 h 6072056"/>
              <a:gd name="connsiteX3" fmla="*/ 854439 w 10409844"/>
              <a:gd name="connsiteY3" fmla="*/ 2503357 h 6072056"/>
              <a:gd name="connsiteX4" fmla="*/ 989350 w 10409844"/>
              <a:gd name="connsiteY4" fmla="*/ 2458387 h 6072056"/>
              <a:gd name="connsiteX5" fmla="*/ 1034321 w 10409844"/>
              <a:gd name="connsiteY5" fmla="*/ 2443397 h 6072056"/>
              <a:gd name="connsiteX6" fmla="*/ 1079291 w 10409844"/>
              <a:gd name="connsiteY6" fmla="*/ 2413416 h 6072056"/>
              <a:gd name="connsiteX7" fmla="*/ 1184223 w 10409844"/>
              <a:gd name="connsiteY7" fmla="*/ 2383436 h 6072056"/>
              <a:gd name="connsiteX8" fmla="*/ 1229193 w 10409844"/>
              <a:gd name="connsiteY8" fmla="*/ 2368446 h 6072056"/>
              <a:gd name="connsiteX9" fmla="*/ 1394085 w 10409844"/>
              <a:gd name="connsiteY9" fmla="*/ 2278505 h 6072056"/>
              <a:gd name="connsiteX10" fmla="*/ 1484026 w 10409844"/>
              <a:gd name="connsiteY10" fmla="*/ 2248524 h 6072056"/>
              <a:gd name="connsiteX11" fmla="*/ 1588957 w 10409844"/>
              <a:gd name="connsiteY11" fmla="*/ 2158583 h 6072056"/>
              <a:gd name="connsiteX12" fmla="*/ 1633928 w 10409844"/>
              <a:gd name="connsiteY12" fmla="*/ 2113613 h 6072056"/>
              <a:gd name="connsiteX13" fmla="*/ 1663908 w 10409844"/>
              <a:gd name="connsiteY13" fmla="*/ 2068643 h 6072056"/>
              <a:gd name="connsiteX14" fmla="*/ 1693888 w 10409844"/>
              <a:gd name="connsiteY14" fmla="*/ 2038662 h 6072056"/>
              <a:gd name="connsiteX15" fmla="*/ 1723868 w 10409844"/>
              <a:gd name="connsiteY15" fmla="*/ 1978702 h 6072056"/>
              <a:gd name="connsiteX16" fmla="*/ 1738859 w 10409844"/>
              <a:gd name="connsiteY16" fmla="*/ 1933731 h 6072056"/>
              <a:gd name="connsiteX17" fmla="*/ 1753849 w 10409844"/>
              <a:gd name="connsiteY17" fmla="*/ 1873770 h 6072056"/>
              <a:gd name="connsiteX18" fmla="*/ 1798819 w 10409844"/>
              <a:gd name="connsiteY18" fmla="*/ 1828800 h 6072056"/>
              <a:gd name="connsiteX19" fmla="*/ 1828800 w 10409844"/>
              <a:gd name="connsiteY19" fmla="*/ 1783829 h 6072056"/>
              <a:gd name="connsiteX20" fmla="*/ 1873770 w 10409844"/>
              <a:gd name="connsiteY20" fmla="*/ 1753849 h 6072056"/>
              <a:gd name="connsiteX21" fmla="*/ 1933731 w 10409844"/>
              <a:gd name="connsiteY21" fmla="*/ 1708879 h 6072056"/>
              <a:gd name="connsiteX22" fmla="*/ 1963711 w 10409844"/>
              <a:gd name="connsiteY22" fmla="*/ 1678898 h 6072056"/>
              <a:gd name="connsiteX23" fmla="*/ 2083632 w 10409844"/>
              <a:gd name="connsiteY23" fmla="*/ 1588957 h 6072056"/>
              <a:gd name="connsiteX24" fmla="*/ 2113613 w 10409844"/>
              <a:gd name="connsiteY24" fmla="*/ 1543987 h 6072056"/>
              <a:gd name="connsiteX25" fmla="*/ 2128603 w 10409844"/>
              <a:gd name="connsiteY25" fmla="*/ 1499016 h 6072056"/>
              <a:gd name="connsiteX26" fmla="*/ 2158583 w 10409844"/>
              <a:gd name="connsiteY26" fmla="*/ 1454046 h 6072056"/>
              <a:gd name="connsiteX27" fmla="*/ 2173573 w 10409844"/>
              <a:gd name="connsiteY27" fmla="*/ 1394085 h 6072056"/>
              <a:gd name="connsiteX28" fmla="*/ 2188564 w 10409844"/>
              <a:gd name="connsiteY28" fmla="*/ 1349115 h 6072056"/>
              <a:gd name="connsiteX29" fmla="*/ 2203554 w 10409844"/>
              <a:gd name="connsiteY29" fmla="*/ 1289154 h 6072056"/>
              <a:gd name="connsiteX30" fmla="*/ 2218544 w 10409844"/>
              <a:gd name="connsiteY30" fmla="*/ 1244183 h 6072056"/>
              <a:gd name="connsiteX31" fmla="*/ 2278505 w 10409844"/>
              <a:gd name="connsiteY31" fmla="*/ 1094282 h 6072056"/>
              <a:gd name="connsiteX32" fmla="*/ 2293495 w 10409844"/>
              <a:gd name="connsiteY32" fmla="*/ 989351 h 6072056"/>
              <a:gd name="connsiteX33" fmla="*/ 2338465 w 10409844"/>
              <a:gd name="connsiteY33" fmla="*/ 704538 h 6072056"/>
              <a:gd name="connsiteX34" fmla="*/ 2428406 w 10409844"/>
              <a:gd name="connsiteY34" fmla="*/ 644577 h 6072056"/>
              <a:gd name="connsiteX35" fmla="*/ 2518347 w 10409844"/>
              <a:gd name="connsiteY35" fmla="*/ 569626 h 6072056"/>
              <a:gd name="connsiteX36" fmla="*/ 2638268 w 10409844"/>
              <a:gd name="connsiteY36" fmla="*/ 539646 h 6072056"/>
              <a:gd name="connsiteX37" fmla="*/ 2818150 w 10409844"/>
              <a:gd name="connsiteY37" fmla="*/ 464695 h 6072056"/>
              <a:gd name="connsiteX38" fmla="*/ 2893101 w 10409844"/>
              <a:gd name="connsiteY38" fmla="*/ 404734 h 6072056"/>
              <a:gd name="connsiteX39" fmla="*/ 2923082 w 10409844"/>
              <a:gd name="connsiteY39" fmla="*/ 374754 h 6072056"/>
              <a:gd name="connsiteX40" fmla="*/ 2968052 w 10409844"/>
              <a:gd name="connsiteY40" fmla="*/ 344774 h 6072056"/>
              <a:gd name="connsiteX41" fmla="*/ 3028013 w 10409844"/>
              <a:gd name="connsiteY41" fmla="*/ 284813 h 6072056"/>
              <a:gd name="connsiteX42" fmla="*/ 3102964 w 10409844"/>
              <a:gd name="connsiteY42" fmla="*/ 194872 h 6072056"/>
              <a:gd name="connsiteX43" fmla="*/ 3117954 w 10409844"/>
              <a:gd name="connsiteY43" fmla="*/ 149902 h 6072056"/>
              <a:gd name="connsiteX44" fmla="*/ 3132944 w 10409844"/>
              <a:gd name="connsiteY44" fmla="*/ 89941 h 6072056"/>
              <a:gd name="connsiteX45" fmla="*/ 3162924 w 10409844"/>
              <a:gd name="connsiteY45" fmla="*/ 0 h 6072056"/>
              <a:gd name="connsiteX46" fmla="*/ 3192905 w 10409844"/>
              <a:gd name="connsiteY46" fmla="*/ 224852 h 6072056"/>
              <a:gd name="connsiteX47" fmla="*/ 3207895 w 10409844"/>
              <a:gd name="connsiteY47" fmla="*/ 329783 h 6072056"/>
              <a:gd name="connsiteX48" fmla="*/ 3192905 w 10409844"/>
              <a:gd name="connsiteY48" fmla="*/ 2683239 h 6072056"/>
              <a:gd name="connsiteX49" fmla="*/ 3177914 w 10409844"/>
              <a:gd name="connsiteY49" fmla="*/ 2728210 h 6072056"/>
              <a:gd name="connsiteX50" fmla="*/ 3162924 w 10409844"/>
              <a:gd name="connsiteY50" fmla="*/ 2833141 h 6072056"/>
              <a:gd name="connsiteX51" fmla="*/ 3087973 w 10409844"/>
              <a:gd name="connsiteY51" fmla="*/ 2848131 h 6072056"/>
              <a:gd name="connsiteX52" fmla="*/ 2833141 w 10409844"/>
              <a:gd name="connsiteY52" fmla="*/ 2878111 h 6072056"/>
              <a:gd name="connsiteX53" fmla="*/ 2683239 w 10409844"/>
              <a:gd name="connsiteY53" fmla="*/ 2923082 h 6072056"/>
              <a:gd name="connsiteX54" fmla="*/ 2548328 w 10409844"/>
              <a:gd name="connsiteY54" fmla="*/ 2983043 h 6072056"/>
              <a:gd name="connsiteX55" fmla="*/ 2443396 w 10409844"/>
              <a:gd name="connsiteY55" fmla="*/ 2998033 h 6072056"/>
              <a:gd name="connsiteX56" fmla="*/ 2383436 w 10409844"/>
              <a:gd name="connsiteY56" fmla="*/ 3013023 h 6072056"/>
              <a:gd name="connsiteX57" fmla="*/ 2278505 w 10409844"/>
              <a:gd name="connsiteY57" fmla="*/ 3028013 h 6072056"/>
              <a:gd name="connsiteX58" fmla="*/ 2203554 w 10409844"/>
              <a:gd name="connsiteY58" fmla="*/ 3057993 h 6072056"/>
              <a:gd name="connsiteX59" fmla="*/ 2128603 w 10409844"/>
              <a:gd name="connsiteY59" fmla="*/ 3072983 h 6072056"/>
              <a:gd name="connsiteX60" fmla="*/ 1993691 w 10409844"/>
              <a:gd name="connsiteY60" fmla="*/ 3192905 h 6072056"/>
              <a:gd name="connsiteX61" fmla="*/ 1948721 w 10409844"/>
              <a:gd name="connsiteY61" fmla="*/ 3237875 h 6072056"/>
              <a:gd name="connsiteX62" fmla="*/ 1918741 w 10409844"/>
              <a:gd name="connsiteY62" fmla="*/ 3267856 h 6072056"/>
              <a:gd name="connsiteX63" fmla="*/ 1873770 w 10409844"/>
              <a:gd name="connsiteY63" fmla="*/ 3327816 h 6072056"/>
              <a:gd name="connsiteX64" fmla="*/ 1813809 w 10409844"/>
              <a:gd name="connsiteY64" fmla="*/ 3477718 h 6072056"/>
              <a:gd name="connsiteX65" fmla="*/ 1798819 w 10409844"/>
              <a:gd name="connsiteY65" fmla="*/ 3597639 h 6072056"/>
              <a:gd name="connsiteX66" fmla="*/ 1783829 w 10409844"/>
              <a:gd name="connsiteY66" fmla="*/ 3657600 h 6072056"/>
              <a:gd name="connsiteX67" fmla="*/ 1813809 w 10409844"/>
              <a:gd name="connsiteY67" fmla="*/ 4242216 h 6072056"/>
              <a:gd name="connsiteX68" fmla="*/ 1873770 w 10409844"/>
              <a:gd name="connsiteY68" fmla="*/ 4407108 h 6072056"/>
              <a:gd name="connsiteX69" fmla="*/ 1888760 w 10409844"/>
              <a:gd name="connsiteY69" fmla="*/ 4452079 h 6072056"/>
              <a:gd name="connsiteX70" fmla="*/ 2023672 w 10409844"/>
              <a:gd name="connsiteY70" fmla="*/ 4572000 h 6072056"/>
              <a:gd name="connsiteX71" fmla="*/ 2083632 w 10409844"/>
              <a:gd name="connsiteY71" fmla="*/ 4601980 h 6072056"/>
              <a:gd name="connsiteX72" fmla="*/ 2113613 w 10409844"/>
              <a:gd name="connsiteY72" fmla="*/ 4631961 h 6072056"/>
              <a:gd name="connsiteX73" fmla="*/ 2173573 w 10409844"/>
              <a:gd name="connsiteY73" fmla="*/ 4646951 h 6072056"/>
              <a:gd name="connsiteX74" fmla="*/ 2248524 w 10409844"/>
              <a:gd name="connsiteY74" fmla="*/ 4676931 h 6072056"/>
              <a:gd name="connsiteX75" fmla="*/ 2308485 w 10409844"/>
              <a:gd name="connsiteY75" fmla="*/ 4706911 h 6072056"/>
              <a:gd name="connsiteX76" fmla="*/ 2473377 w 10409844"/>
              <a:gd name="connsiteY76" fmla="*/ 4721902 h 6072056"/>
              <a:gd name="connsiteX77" fmla="*/ 2638268 w 10409844"/>
              <a:gd name="connsiteY77" fmla="*/ 4751882 h 6072056"/>
              <a:gd name="connsiteX78" fmla="*/ 2908091 w 10409844"/>
              <a:gd name="connsiteY78" fmla="*/ 4766872 h 6072056"/>
              <a:gd name="connsiteX79" fmla="*/ 3492708 w 10409844"/>
              <a:gd name="connsiteY79" fmla="*/ 4751882 h 6072056"/>
              <a:gd name="connsiteX80" fmla="*/ 3552668 w 10409844"/>
              <a:gd name="connsiteY80" fmla="*/ 4736892 h 6072056"/>
              <a:gd name="connsiteX81" fmla="*/ 3702570 w 10409844"/>
              <a:gd name="connsiteY81" fmla="*/ 4721902 h 6072056"/>
              <a:gd name="connsiteX82" fmla="*/ 3972393 w 10409844"/>
              <a:gd name="connsiteY82" fmla="*/ 4736892 h 6072056"/>
              <a:gd name="connsiteX83" fmla="*/ 4137285 w 10409844"/>
              <a:gd name="connsiteY83" fmla="*/ 4781862 h 6072056"/>
              <a:gd name="connsiteX84" fmla="*/ 4197246 w 10409844"/>
              <a:gd name="connsiteY84" fmla="*/ 4796852 h 6072056"/>
              <a:gd name="connsiteX85" fmla="*/ 4257206 w 10409844"/>
              <a:gd name="connsiteY85" fmla="*/ 4826833 h 6072056"/>
              <a:gd name="connsiteX86" fmla="*/ 4422098 w 10409844"/>
              <a:gd name="connsiteY86" fmla="*/ 4871803 h 6072056"/>
              <a:gd name="connsiteX87" fmla="*/ 4601980 w 10409844"/>
              <a:gd name="connsiteY87" fmla="*/ 4931764 h 6072056"/>
              <a:gd name="connsiteX88" fmla="*/ 4796852 w 10409844"/>
              <a:gd name="connsiteY88" fmla="*/ 4991724 h 6072056"/>
              <a:gd name="connsiteX89" fmla="*/ 5006714 w 10409844"/>
              <a:gd name="connsiteY89" fmla="*/ 5066675 h 6072056"/>
              <a:gd name="connsiteX90" fmla="*/ 5216577 w 10409844"/>
              <a:gd name="connsiteY90" fmla="*/ 5096656 h 6072056"/>
              <a:gd name="connsiteX91" fmla="*/ 5396459 w 10409844"/>
              <a:gd name="connsiteY91" fmla="*/ 5126636 h 6072056"/>
              <a:gd name="connsiteX92" fmla="*/ 6056026 w 10409844"/>
              <a:gd name="connsiteY92" fmla="*/ 5096656 h 6072056"/>
              <a:gd name="connsiteX93" fmla="*/ 6100996 w 10409844"/>
              <a:gd name="connsiteY93" fmla="*/ 5081665 h 6072056"/>
              <a:gd name="connsiteX94" fmla="*/ 6130977 w 10409844"/>
              <a:gd name="connsiteY94" fmla="*/ 5036695 h 6072056"/>
              <a:gd name="connsiteX95" fmla="*/ 6235908 w 10409844"/>
              <a:gd name="connsiteY95" fmla="*/ 4931764 h 6072056"/>
              <a:gd name="connsiteX96" fmla="*/ 6265888 w 10409844"/>
              <a:gd name="connsiteY96" fmla="*/ 4901783 h 6072056"/>
              <a:gd name="connsiteX97" fmla="*/ 6310859 w 10409844"/>
              <a:gd name="connsiteY97" fmla="*/ 4856813 h 6072056"/>
              <a:gd name="connsiteX98" fmla="*/ 6355829 w 10409844"/>
              <a:gd name="connsiteY98" fmla="*/ 4811843 h 6072056"/>
              <a:gd name="connsiteX99" fmla="*/ 6385809 w 10409844"/>
              <a:gd name="connsiteY99" fmla="*/ 4751882 h 6072056"/>
              <a:gd name="connsiteX100" fmla="*/ 6430780 w 10409844"/>
              <a:gd name="connsiteY100" fmla="*/ 4601980 h 6072056"/>
              <a:gd name="connsiteX101" fmla="*/ 6460760 w 10409844"/>
              <a:gd name="connsiteY101" fmla="*/ 4497049 h 6072056"/>
              <a:gd name="connsiteX102" fmla="*/ 6475750 w 10409844"/>
              <a:gd name="connsiteY102" fmla="*/ 4407108 h 6072056"/>
              <a:gd name="connsiteX103" fmla="*/ 6460760 w 10409844"/>
              <a:gd name="connsiteY103" fmla="*/ 4122295 h 6072056"/>
              <a:gd name="connsiteX104" fmla="*/ 6370819 w 10409844"/>
              <a:gd name="connsiteY104" fmla="*/ 4002374 h 6072056"/>
              <a:gd name="connsiteX105" fmla="*/ 6280878 w 10409844"/>
              <a:gd name="connsiteY105" fmla="*/ 3942413 h 6072056"/>
              <a:gd name="connsiteX106" fmla="*/ 6235908 w 10409844"/>
              <a:gd name="connsiteY106" fmla="*/ 3912433 h 6072056"/>
              <a:gd name="connsiteX107" fmla="*/ 6175947 w 10409844"/>
              <a:gd name="connsiteY107" fmla="*/ 3897443 h 6072056"/>
              <a:gd name="connsiteX108" fmla="*/ 6086006 w 10409844"/>
              <a:gd name="connsiteY108" fmla="*/ 3867462 h 6072056"/>
              <a:gd name="connsiteX109" fmla="*/ 5936105 w 10409844"/>
              <a:gd name="connsiteY109" fmla="*/ 3852472 h 6072056"/>
              <a:gd name="connsiteX110" fmla="*/ 5666282 w 10409844"/>
              <a:gd name="connsiteY110" fmla="*/ 3837482 h 6072056"/>
              <a:gd name="connsiteX111" fmla="*/ 5306518 w 10409844"/>
              <a:gd name="connsiteY111" fmla="*/ 3822492 h 6072056"/>
              <a:gd name="connsiteX112" fmla="*/ 5201587 w 10409844"/>
              <a:gd name="connsiteY112" fmla="*/ 3792511 h 6072056"/>
              <a:gd name="connsiteX113" fmla="*/ 5096655 w 10409844"/>
              <a:gd name="connsiteY113" fmla="*/ 3732551 h 6072056"/>
              <a:gd name="connsiteX114" fmla="*/ 5021705 w 10409844"/>
              <a:gd name="connsiteY114" fmla="*/ 3567659 h 6072056"/>
              <a:gd name="connsiteX115" fmla="*/ 4991724 w 10409844"/>
              <a:gd name="connsiteY115" fmla="*/ 3507698 h 6072056"/>
              <a:gd name="connsiteX116" fmla="*/ 4976734 w 10409844"/>
              <a:gd name="connsiteY116" fmla="*/ 3462728 h 6072056"/>
              <a:gd name="connsiteX117" fmla="*/ 4961744 w 10409844"/>
              <a:gd name="connsiteY117" fmla="*/ 3402767 h 6072056"/>
              <a:gd name="connsiteX118" fmla="*/ 4931764 w 10409844"/>
              <a:gd name="connsiteY118" fmla="*/ 3357797 h 6072056"/>
              <a:gd name="connsiteX119" fmla="*/ 4916773 w 10409844"/>
              <a:gd name="connsiteY119" fmla="*/ 3312826 h 6072056"/>
              <a:gd name="connsiteX120" fmla="*/ 4841823 w 10409844"/>
              <a:gd name="connsiteY120" fmla="*/ 3237875 h 6072056"/>
              <a:gd name="connsiteX121" fmla="*/ 4811842 w 10409844"/>
              <a:gd name="connsiteY121" fmla="*/ 3192905 h 6072056"/>
              <a:gd name="connsiteX122" fmla="*/ 4736891 w 10409844"/>
              <a:gd name="connsiteY122" fmla="*/ 3132944 h 6072056"/>
              <a:gd name="connsiteX123" fmla="*/ 4706911 w 10409844"/>
              <a:gd name="connsiteY123" fmla="*/ 3087974 h 6072056"/>
              <a:gd name="connsiteX124" fmla="*/ 4616970 w 10409844"/>
              <a:gd name="connsiteY124" fmla="*/ 3028013 h 6072056"/>
              <a:gd name="connsiteX125" fmla="*/ 4542019 w 10409844"/>
              <a:gd name="connsiteY125" fmla="*/ 2938072 h 6072056"/>
              <a:gd name="connsiteX126" fmla="*/ 4497049 w 10409844"/>
              <a:gd name="connsiteY126" fmla="*/ 2908092 h 6072056"/>
              <a:gd name="connsiteX127" fmla="*/ 4422098 w 10409844"/>
              <a:gd name="connsiteY127" fmla="*/ 2833141 h 6072056"/>
              <a:gd name="connsiteX128" fmla="*/ 3402767 w 10409844"/>
              <a:gd name="connsiteY128" fmla="*/ 2788170 h 6072056"/>
              <a:gd name="connsiteX129" fmla="*/ 3387777 w 10409844"/>
              <a:gd name="connsiteY129" fmla="*/ 2698229 h 6072056"/>
              <a:gd name="connsiteX130" fmla="*/ 3372787 w 10409844"/>
              <a:gd name="connsiteY130" fmla="*/ 2638269 h 6072056"/>
              <a:gd name="connsiteX131" fmla="*/ 3357796 w 10409844"/>
              <a:gd name="connsiteY131" fmla="*/ 2488367 h 6072056"/>
              <a:gd name="connsiteX132" fmla="*/ 3372787 w 10409844"/>
              <a:gd name="connsiteY132" fmla="*/ 44970 h 6072056"/>
              <a:gd name="connsiteX133" fmla="*/ 3432747 w 10409844"/>
              <a:gd name="connsiteY133" fmla="*/ 59961 h 6072056"/>
              <a:gd name="connsiteX134" fmla="*/ 3447737 w 10409844"/>
              <a:gd name="connsiteY134" fmla="*/ 104931 h 6072056"/>
              <a:gd name="connsiteX135" fmla="*/ 3507698 w 10409844"/>
              <a:gd name="connsiteY135" fmla="*/ 164892 h 6072056"/>
              <a:gd name="connsiteX136" fmla="*/ 3582649 w 10409844"/>
              <a:gd name="connsiteY136" fmla="*/ 239843 h 6072056"/>
              <a:gd name="connsiteX137" fmla="*/ 3612629 w 10409844"/>
              <a:gd name="connsiteY137" fmla="*/ 284813 h 6072056"/>
              <a:gd name="connsiteX138" fmla="*/ 3747541 w 10409844"/>
              <a:gd name="connsiteY138" fmla="*/ 344774 h 6072056"/>
              <a:gd name="connsiteX139" fmla="*/ 3792511 w 10409844"/>
              <a:gd name="connsiteY139" fmla="*/ 359764 h 6072056"/>
              <a:gd name="connsiteX140" fmla="*/ 3837482 w 10409844"/>
              <a:gd name="connsiteY140" fmla="*/ 374754 h 6072056"/>
              <a:gd name="connsiteX141" fmla="*/ 3897442 w 10409844"/>
              <a:gd name="connsiteY141" fmla="*/ 404734 h 6072056"/>
              <a:gd name="connsiteX142" fmla="*/ 3987383 w 10409844"/>
              <a:gd name="connsiteY142" fmla="*/ 419724 h 6072056"/>
              <a:gd name="connsiteX143" fmla="*/ 4032354 w 10409844"/>
              <a:gd name="connsiteY143" fmla="*/ 434715 h 6072056"/>
              <a:gd name="connsiteX144" fmla="*/ 4137285 w 10409844"/>
              <a:gd name="connsiteY144" fmla="*/ 464695 h 6072056"/>
              <a:gd name="connsiteX145" fmla="*/ 4212236 w 10409844"/>
              <a:gd name="connsiteY145" fmla="*/ 539646 h 6072056"/>
              <a:gd name="connsiteX146" fmla="*/ 4257206 w 10409844"/>
              <a:gd name="connsiteY146" fmla="*/ 584616 h 6072056"/>
              <a:gd name="connsiteX147" fmla="*/ 4302177 w 10409844"/>
              <a:gd name="connsiteY147" fmla="*/ 599606 h 6072056"/>
              <a:gd name="connsiteX148" fmla="*/ 4377128 w 10409844"/>
              <a:gd name="connsiteY148" fmla="*/ 674557 h 6072056"/>
              <a:gd name="connsiteX149" fmla="*/ 4527029 w 10409844"/>
              <a:gd name="connsiteY149" fmla="*/ 734518 h 6072056"/>
              <a:gd name="connsiteX150" fmla="*/ 4572000 w 10409844"/>
              <a:gd name="connsiteY150" fmla="*/ 749508 h 6072056"/>
              <a:gd name="connsiteX151" fmla="*/ 4706911 w 10409844"/>
              <a:gd name="connsiteY151" fmla="*/ 779488 h 6072056"/>
              <a:gd name="connsiteX152" fmla="*/ 4796852 w 10409844"/>
              <a:gd name="connsiteY152" fmla="*/ 809469 h 6072056"/>
              <a:gd name="connsiteX153" fmla="*/ 4901783 w 10409844"/>
              <a:gd name="connsiteY153" fmla="*/ 869429 h 6072056"/>
              <a:gd name="connsiteX154" fmla="*/ 4961744 w 10409844"/>
              <a:gd name="connsiteY154" fmla="*/ 884420 h 6072056"/>
              <a:gd name="connsiteX155" fmla="*/ 5051685 w 10409844"/>
              <a:gd name="connsiteY155" fmla="*/ 914400 h 6072056"/>
              <a:gd name="connsiteX156" fmla="*/ 5096655 w 10409844"/>
              <a:gd name="connsiteY156" fmla="*/ 929390 h 6072056"/>
              <a:gd name="connsiteX157" fmla="*/ 5141626 w 10409844"/>
              <a:gd name="connsiteY157" fmla="*/ 959370 h 6072056"/>
              <a:gd name="connsiteX158" fmla="*/ 5201587 w 10409844"/>
              <a:gd name="connsiteY158" fmla="*/ 1019331 h 6072056"/>
              <a:gd name="connsiteX159" fmla="*/ 5306518 w 10409844"/>
              <a:gd name="connsiteY159" fmla="*/ 1109272 h 6072056"/>
              <a:gd name="connsiteX160" fmla="*/ 5336498 w 10409844"/>
              <a:gd name="connsiteY160" fmla="*/ 1154243 h 6072056"/>
              <a:gd name="connsiteX161" fmla="*/ 5381468 w 10409844"/>
              <a:gd name="connsiteY161" fmla="*/ 1184223 h 6072056"/>
              <a:gd name="connsiteX162" fmla="*/ 5441429 w 10409844"/>
              <a:gd name="connsiteY162" fmla="*/ 1259174 h 6072056"/>
              <a:gd name="connsiteX163" fmla="*/ 5486400 w 10409844"/>
              <a:gd name="connsiteY163" fmla="*/ 1289154 h 6072056"/>
              <a:gd name="connsiteX164" fmla="*/ 5576341 w 10409844"/>
              <a:gd name="connsiteY164" fmla="*/ 1394085 h 6072056"/>
              <a:gd name="connsiteX165" fmla="*/ 5651291 w 10409844"/>
              <a:gd name="connsiteY165" fmla="*/ 1454046 h 6072056"/>
              <a:gd name="connsiteX166" fmla="*/ 5666282 w 10409844"/>
              <a:gd name="connsiteY166" fmla="*/ 1499016 h 6072056"/>
              <a:gd name="connsiteX167" fmla="*/ 5696262 w 10409844"/>
              <a:gd name="connsiteY167" fmla="*/ 1528997 h 6072056"/>
              <a:gd name="connsiteX168" fmla="*/ 5786203 w 10409844"/>
              <a:gd name="connsiteY168" fmla="*/ 1633928 h 6072056"/>
              <a:gd name="connsiteX169" fmla="*/ 5906124 w 10409844"/>
              <a:gd name="connsiteY169" fmla="*/ 1753849 h 6072056"/>
              <a:gd name="connsiteX170" fmla="*/ 5936105 w 10409844"/>
              <a:gd name="connsiteY170" fmla="*/ 1783829 h 6072056"/>
              <a:gd name="connsiteX171" fmla="*/ 5981075 w 10409844"/>
              <a:gd name="connsiteY171" fmla="*/ 1813810 h 6072056"/>
              <a:gd name="connsiteX172" fmla="*/ 6056026 w 10409844"/>
              <a:gd name="connsiteY172" fmla="*/ 1888761 h 6072056"/>
              <a:gd name="connsiteX173" fmla="*/ 6100996 w 10409844"/>
              <a:gd name="connsiteY173" fmla="*/ 1903751 h 6072056"/>
              <a:gd name="connsiteX174" fmla="*/ 6145967 w 10409844"/>
              <a:gd name="connsiteY174" fmla="*/ 1933731 h 6072056"/>
              <a:gd name="connsiteX175" fmla="*/ 6205928 w 10409844"/>
              <a:gd name="connsiteY175" fmla="*/ 1948721 h 6072056"/>
              <a:gd name="connsiteX176" fmla="*/ 6250898 w 10409844"/>
              <a:gd name="connsiteY176" fmla="*/ 1978702 h 6072056"/>
              <a:gd name="connsiteX177" fmla="*/ 6340839 w 10409844"/>
              <a:gd name="connsiteY177" fmla="*/ 2008682 h 6072056"/>
              <a:gd name="connsiteX178" fmla="*/ 6430780 w 10409844"/>
              <a:gd name="connsiteY178" fmla="*/ 2038662 h 6072056"/>
              <a:gd name="connsiteX179" fmla="*/ 6520721 w 10409844"/>
              <a:gd name="connsiteY179" fmla="*/ 2068643 h 6072056"/>
              <a:gd name="connsiteX180" fmla="*/ 6565691 w 10409844"/>
              <a:gd name="connsiteY180" fmla="*/ 2083633 h 6072056"/>
              <a:gd name="connsiteX181" fmla="*/ 6685613 w 10409844"/>
              <a:gd name="connsiteY181" fmla="*/ 2143593 h 6072056"/>
              <a:gd name="connsiteX182" fmla="*/ 6730583 w 10409844"/>
              <a:gd name="connsiteY182" fmla="*/ 2158583 h 6072056"/>
              <a:gd name="connsiteX183" fmla="*/ 6760564 w 10409844"/>
              <a:gd name="connsiteY183" fmla="*/ 2188564 h 6072056"/>
              <a:gd name="connsiteX184" fmla="*/ 6850505 w 10409844"/>
              <a:gd name="connsiteY184" fmla="*/ 2248524 h 6072056"/>
              <a:gd name="connsiteX185" fmla="*/ 6880485 w 10409844"/>
              <a:gd name="connsiteY185" fmla="*/ 2293495 h 6072056"/>
              <a:gd name="connsiteX186" fmla="*/ 6925455 w 10409844"/>
              <a:gd name="connsiteY186" fmla="*/ 2323475 h 6072056"/>
              <a:gd name="connsiteX187" fmla="*/ 6970426 w 10409844"/>
              <a:gd name="connsiteY187" fmla="*/ 2368446 h 6072056"/>
              <a:gd name="connsiteX188" fmla="*/ 7015396 w 10409844"/>
              <a:gd name="connsiteY188" fmla="*/ 2398426 h 6072056"/>
              <a:gd name="connsiteX189" fmla="*/ 7075357 w 10409844"/>
              <a:gd name="connsiteY189" fmla="*/ 2458387 h 6072056"/>
              <a:gd name="connsiteX190" fmla="*/ 7120328 w 10409844"/>
              <a:gd name="connsiteY190" fmla="*/ 2488367 h 6072056"/>
              <a:gd name="connsiteX191" fmla="*/ 7210268 w 10409844"/>
              <a:gd name="connsiteY191" fmla="*/ 2548328 h 6072056"/>
              <a:gd name="connsiteX192" fmla="*/ 7285219 w 10409844"/>
              <a:gd name="connsiteY192" fmla="*/ 2593298 h 6072056"/>
              <a:gd name="connsiteX193" fmla="*/ 7390150 w 10409844"/>
              <a:gd name="connsiteY193" fmla="*/ 2638269 h 6072056"/>
              <a:gd name="connsiteX194" fmla="*/ 7495082 w 10409844"/>
              <a:gd name="connsiteY194" fmla="*/ 2668249 h 6072056"/>
              <a:gd name="connsiteX195" fmla="*/ 7555042 w 10409844"/>
              <a:gd name="connsiteY195" fmla="*/ 2698229 h 6072056"/>
              <a:gd name="connsiteX196" fmla="*/ 7689954 w 10409844"/>
              <a:gd name="connsiteY196" fmla="*/ 2758190 h 6072056"/>
              <a:gd name="connsiteX197" fmla="*/ 7734924 w 10409844"/>
              <a:gd name="connsiteY197" fmla="*/ 2788170 h 6072056"/>
              <a:gd name="connsiteX198" fmla="*/ 7824865 w 10409844"/>
              <a:gd name="connsiteY198" fmla="*/ 2818151 h 6072056"/>
              <a:gd name="connsiteX199" fmla="*/ 7869836 w 10409844"/>
              <a:gd name="connsiteY199" fmla="*/ 2848131 h 6072056"/>
              <a:gd name="connsiteX200" fmla="*/ 7914806 w 10409844"/>
              <a:gd name="connsiteY200" fmla="*/ 2863121 h 6072056"/>
              <a:gd name="connsiteX201" fmla="*/ 8019737 w 10409844"/>
              <a:gd name="connsiteY201" fmla="*/ 2893102 h 6072056"/>
              <a:gd name="connsiteX202" fmla="*/ 8139659 w 10409844"/>
              <a:gd name="connsiteY202" fmla="*/ 2938072 h 6072056"/>
              <a:gd name="connsiteX203" fmla="*/ 8184629 w 10409844"/>
              <a:gd name="connsiteY203" fmla="*/ 2968052 h 6072056"/>
              <a:gd name="connsiteX204" fmla="*/ 8244590 w 10409844"/>
              <a:gd name="connsiteY204" fmla="*/ 2983043 h 6072056"/>
              <a:gd name="connsiteX205" fmla="*/ 8334531 w 10409844"/>
              <a:gd name="connsiteY205" fmla="*/ 3013023 h 6072056"/>
              <a:gd name="connsiteX206" fmla="*/ 8379501 w 10409844"/>
              <a:gd name="connsiteY206" fmla="*/ 3028013 h 6072056"/>
              <a:gd name="connsiteX207" fmla="*/ 8529403 w 10409844"/>
              <a:gd name="connsiteY207" fmla="*/ 3087974 h 6072056"/>
              <a:gd name="connsiteX208" fmla="*/ 8709285 w 10409844"/>
              <a:gd name="connsiteY208" fmla="*/ 3117954 h 6072056"/>
              <a:gd name="connsiteX209" fmla="*/ 8799226 w 10409844"/>
              <a:gd name="connsiteY209" fmla="*/ 3147934 h 6072056"/>
              <a:gd name="connsiteX210" fmla="*/ 8859187 w 10409844"/>
              <a:gd name="connsiteY210" fmla="*/ 3162924 h 6072056"/>
              <a:gd name="connsiteX211" fmla="*/ 8949128 w 10409844"/>
              <a:gd name="connsiteY211" fmla="*/ 3192905 h 6072056"/>
              <a:gd name="connsiteX212" fmla="*/ 9054059 w 10409844"/>
              <a:gd name="connsiteY212" fmla="*/ 3252865 h 6072056"/>
              <a:gd name="connsiteX213" fmla="*/ 9158990 w 10409844"/>
              <a:gd name="connsiteY213" fmla="*/ 3282846 h 6072056"/>
              <a:gd name="connsiteX214" fmla="*/ 9278911 w 10409844"/>
              <a:gd name="connsiteY214" fmla="*/ 3342806 h 6072056"/>
              <a:gd name="connsiteX215" fmla="*/ 9338872 w 10409844"/>
              <a:gd name="connsiteY215" fmla="*/ 3372787 h 6072056"/>
              <a:gd name="connsiteX216" fmla="*/ 9398832 w 10409844"/>
              <a:gd name="connsiteY216" fmla="*/ 3387777 h 6072056"/>
              <a:gd name="connsiteX217" fmla="*/ 9458793 w 10409844"/>
              <a:gd name="connsiteY217" fmla="*/ 3417757 h 6072056"/>
              <a:gd name="connsiteX218" fmla="*/ 9518754 w 10409844"/>
              <a:gd name="connsiteY218" fmla="*/ 3432747 h 6072056"/>
              <a:gd name="connsiteX219" fmla="*/ 9593705 w 10409844"/>
              <a:gd name="connsiteY219" fmla="*/ 3462728 h 6072056"/>
              <a:gd name="connsiteX220" fmla="*/ 9683646 w 10409844"/>
              <a:gd name="connsiteY220" fmla="*/ 3492708 h 6072056"/>
              <a:gd name="connsiteX221" fmla="*/ 9728616 w 10409844"/>
              <a:gd name="connsiteY221" fmla="*/ 3507698 h 6072056"/>
              <a:gd name="connsiteX222" fmla="*/ 9818557 w 10409844"/>
              <a:gd name="connsiteY222" fmla="*/ 3552669 h 6072056"/>
              <a:gd name="connsiteX223" fmla="*/ 9863528 w 10409844"/>
              <a:gd name="connsiteY223" fmla="*/ 3582649 h 6072056"/>
              <a:gd name="connsiteX224" fmla="*/ 9923488 w 10409844"/>
              <a:gd name="connsiteY224" fmla="*/ 3597639 h 6072056"/>
              <a:gd name="connsiteX225" fmla="*/ 9968459 w 10409844"/>
              <a:gd name="connsiteY225" fmla="*/ 3612629 h 6072056"/>
              <a:gd name="connsiteX226" fmla="*/ 9998439 w 10409844"/>
              <a:gd name="connsiteY226" fmla="*/ 4392118 h 6072056"/>
              <a:gd name="connsiteX227" fmla="*/ 10028419 w 10409844"/>
              <a:gd name="connsiteY227" fmla="*/ 4482059 h 6072056"/>
              <a:gd name="connsiteX228" fmla="*/ 10013429 w 10409844"/>
              <a:gd name="connsiteY228" fmla="*/ 5681272 h 6072056"/>
              <a:gd name="connsiteX229" fmla="*/ 944380 w 10409844"/>
              <a:gd name="connsiteY229" fmla="*/ 5666282 h 6072056"/>
              <a:gd name="connsiteX230" fmla="*/ 854439 w 10409844"/>
              <a:gd name="connsiteY230" fmla="*/ 5636302 h 6072056"/>
              <a:gd name="connsiteX231" fmla="*/ 779488 w 10409844"/>
              <a:gd name="connsiteY231" fmla="*/ 5591331 h 6072056"/>
              <a:gd name="connsiteX232" fmla="*/ 704537 w 10409844"/>
              <a:gd name="connsiteY232" fmla="*/ 5516380 h 6072056"/>
              <a:gd name="connsiteX233" fmla="*/ 659567 w 10409844"/>
              <a:gd name="connsiteY233" fmla="*/ 5471410 h 6072056"/>
              <a:gd name="connsiteX234" fmla="*/ 629587 w 10409844"/>
              <a:gd name="connsiteY234" fmla="*/ 5381469 h 6072056"/>
              <a:gd name="connsiteX235" fmla="*/ 614596 w 10409844"/>
              <a:gd name="connsiteY235" fmla="*/ 5321508 h 6072056"/>
              <a:gd name="connsiteX236" fmla="*/ 569626 w 10409844"/>
              <a:gd name="connsiteY236" fmla="*/ 5216577 h 6072056"/>
              <a:gd name="connsiteX237" fmla="*/ 509665 w 10409844"/>
              <a:gd name="connsiteY237" fmla="*/ 5006715 h 6072056"/>
              <a:gd name="connsiteX238" fmla="*/ 494675 w 10409844"/>
              <a:gd name="connsiteY238" fmla="*/ 4961744 h 6072056"/>
              <a:gd name="connsiteX239" fmla="*/ 464695 w 10409844"/>
              <a:gd name="connsiteY239" fmla="*/ 4916774 h 6072056"/>
              <a:gd name="connsiteX240" fmla="*/ 404734 w 10409844"/>
              <a:gd name="connsiteY240" fmla="*/ 4781862 h 6072056"/>
              <a:gd name="connsiteX241" fmla="*/ 374754 w 10409844"/>
              <a:gd name="connsiteY241" fmla="*/ 4676931 h 6072056"/>
              <a:gd name="connsiteX242" fmla="*/ 344773 w 10409844"/>
              <a:gd name="connsiteY242" fmla="*/ 4616970 h 6072056"/>
              <a:gd name="connsiteX243" fmla="*/ 329783 w 10409844"/>
              <a:gd name="connsiteY243" fmla="*/ 4557010 h 6072056"/>
              <a:gd name="connsiteX244" fmla="*/ 299803 w 10409844"/>
              <a:gd name="connsiteY244" fmla="*/ 4497049 h 6072056"/>
              <a:gd name="connsiteX245" fmla="*/ 269823 w 10409844"/>
              <a:gd name="connsiteY245" fmla="*/ 4377128 h 6072056"/>
              <a:gd name="connsiteX246" fmla="*/ 254832 w 10409844"/>
              <a:gd name="connsiteY246" fmla="*/ 4332157 h 6072056"/>
              <a:gd name="connsiteX247" fmla="*/ 224852 w 10409844"/>
              <a:gd name="connsiteY247" fmla="*/ 4227226 h 6072056"/>
              <a:gd name="connsiteX248" fmla="*/ 194872 w 10409844"/>
              <a:gd name="connsiteY248" fmla="*/ 4182256 h 6072056"/>
              <a:gd name="connsiteX249" fmla="*/ 149901 w 10409844"/>
              <a:gd name="connsiteY249" fmla="*/ 4017364 h 6072056"/>
              <a:gd name="connsiteX250" fmla="*/ 119921 w 10409844"/>
              <a:gd name="connsiteY250" fmla="*/ 3927423 h 6072056"/>
              <a:gd name="connsiteX251" fmla="*/ 89941 w 10409844"/>
              <a:gd name="connsiteY251" fmla="*/ 3867462 h 6072056"/>
              <a:gd name="connsiteX252" fmla="*/ 44970 w 10409844"/>
              <a:gd name="connsiteY252" fmla="*/ 3762531 h 6072056"/>
              <a:gd name="connsiteX253" fmla="*/ 14990 w 10409844"/>
              <a:gd name="connsiteY253" fmla="*/ 3597639 h 6072056"/>
              <a:gd name="connsiteX254" fmla="*/ 0 w 10409844"/>
              <a:gd name="connsiteY254" fmla="*/ 3507698 h 6072056"/>
              <a:gd name="connsiteX255" fmla="*/ 14990 w 10409844"/>
              <a:gd name="connsiteY255" fmla="*/ 2803161 h 6072056"/>
              <a:gd name="connsiteX256" fmla="*/ 29980 w 10409844"/>
              <a:gd name="connsiteY256" fmla="*/ 2758190 h 6072056"/>
              <a:gd name="connsiteX257" fmla="*/ 134911 w 10409844"/>
              <a:gd name="connsiteY257" fmla="*/ 2638269 h 6072056"/>
              <a:gd name="connsiteX258" fmla="*/ 164891 w 10409844"/>
              <a:gd name="connsiteY258" fmla="*/ 2608288 h 6072056"/>
              <a:gd name="connsiteX259" fmla="*/ 254832 w 10409844"/>
              <a:gd name="connsiteY259" fmla="*/ 2578308 h 6072056"/>
              <a:gd name="connsiteX260" fmla="*/ 269823 w 10409844"/>
              <a:gd name="connsiteY260" fmla="*/ 2608288 h 607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10409844" h="6072056">
                <a:moveTo>
                  <a:pt x="269823" y="2608288"/>
                </a:moveTo>
                <a:lnTo>
                  <a:pt x="269823" y="2608288"/>
                </a:lnTo>
                <a:cubicBezTo>
                  <a:pt x="429718" y="2603291"/>
                  <a:pt x="590119" y="2606960"/>
                  <a:pt x="749508" y="2593298"/>
                </a:cubicBezTo>
                <a:cubicBezTo>
                  <a:pt x="782064" y="2590507"/>
                  <a:pt x="838115" y="2508798"/>
                  <a:pt x="854439" y="2503357"/>
                </a:cubicBezTo>
                <a:lnTo>
                  <a:pt x="989350" y="2458387"/>
                </a:lnTo>
                <a:lnTo>
                  <a:pt x="1034321" y="2443397"/>
                </a:lnTo>
                <a:cubicBezTo>
                  <a:pt x="1049311" y="2433403"/>
                  <a:pt x="1063177" y="2421473"/>
                  <a:pt x="1079291" y="2413416"/>
                </a:cubicBezTo>
                <a:cubicBezTo>
                  <a:pt x="1103250" y="2401436"/>
                  <a:pt x="1161812" y="2389839"/>
                  <a:pt x="1184223" y="2383436"/>
                </a:cubicBezTo>
                <a:cubicBezTo>
                  <a:pt x="1199416" y="2379095"/>
                  <a:pt x="1214203" y="2373443"/>
                  <a:pt x="1229193" y="2368446"/>
                </a:cubicBezTo>
                <a:cubicBezTo>
                  <a:pt x="1283932" y="2331953"/>
                  <a:pt x="1326063" y="2301180"/>
                  <a:pt x="1394085" y="2278505"/>
                </a:cubicBezTo>
                <a:cubicBezTo>
                  <a:pt x="1424065" y="2268511"/>
                  <a:pt x="1457731" y="2266054"/>
                  <a:pt x="1484026" y="2248524"/>
                </a:cubicBezTo>
                <a:cubicBezTo>
                  <a:pt x="1552516" y="2202864"/>
                  <a:pt x="1516255" y="2231284"/>
                  <a:pt x="1588957" y="2158583"/>
                </a:cubicBezTo>
                <a:cubicBezTo>
                  <a:pt x="1603947" y="2143593"/>
                  <a:pt x="1622169" y="2131252"/>
                  <a:pt x="1633928" y="2113613"/>
                </a:cubicBezTo>
                <a:cubicBezTo>
                  <a:pt x="1643921" y="2098623"/>
                  <a:pt x="1652654" y="2082711"/>
                  <a:pt x="1663908" y="2068643"/>
                </a:cubicBezTo>
                <a:cubicBezTo>
                  <a:pt x="1672737" y="2057607"/>
                  <a:pt x="1686049" y="2050421"/>
                  <a:pt x="1693888" y="2038662"/>
                </a:cubicBezTo>
                <a:cubicBezTo>
                  <a:pt x="1706283" y="2020069"/>
                  <a:pt x="1715065" y="1999241"/>
                  <a:pt x="1723868" y="1978702"/>
                </a:cubicBezTo>
                <a:cubicBezTo>
                  <a:pt x="1730092" y="1964178"/>
                  <a:pt x="1734518" y="1948924"/>
                  <a:pt x="1738859" y="1933731"/>
                </a:cubicBezTo>
                <a:cubicBezTo>
                  <a:pt x="1744519" y="1913922"/>
                  <a:pt x="1743628" y="1891658"/>
                  <a:pt x="1753849" y="1873770"/>
                </a:cubicBezTo>
                <a:cubicBezTo>
                  <a:pt x="1764367" y="1855364"/>
                  <a:pt x="1785248" y="1845086"/>
                  <a:pt x="1798819" y="1828800"/>
                </a:cubicBezTo>
                <a:cubicBezTo>
                  <a:pt x="1810353" y="1814960"/>
                  <a:pt x="1816061" y="1796568"/>
                  <a:pt x="1828800" y="1783829"/>
                </a:cubicBezTo>
                <a:cubicBezTo>
                  <a:pt x="1841539" y="1771090"/>
                  <a:pt x="1859110" y="1764320"/>
                  <a:pt x="1873770" y="1753849"/>
                </a:cubicBezTo>
                <a:cubicBezTo>
                  <a:pt x="1894100" y="1739328"/>
                  <a:pt x="1914538" y="1724873"/>
                  <a:pt x="1933731" y="1708879"/>
                </a:cubicBezTo>
                <a:cubicBezTo>
                  <a:pt x="1944588" y="1699831"/>
                  <a:pt x="1952405" y="1687378"/>
                  <a:pt x="1963711" y="1678898"/>
                </a:cubicBezTo>
                <a:cubicBezTo>
                  <a:pt x="2011679" y="1642922"/>
                  <a:pt x="2049250" y="1631934"/>
                  <a:pt x="2083632" y="1588957"/>
                </a:cubicBezTo>
                <a:cubicBezTo>
                  <a:pt x="2094886" y="1574889"/>
                  <a:pt x="2103619" y="1558977"/>
                  <a:pt x="2113613" y="1543987"/>
                </a:cubicBezTo>
                <a:cubicBezTo>
                  <a:pt x="2118610" y="1528997"/>
                  <a:pt x="2121537" y="1513149"/>
                  <a:pt x="2128603" y="1499016"/>
                </a:cubicBezTo>
                <a:cubicBezTo>
                  <a:pt x="2136660" y="1482902"/>
                  <a:pt x="2151486" y="1470605"/>
                  <a:pt x="2158583" y="1454046"/>
                </a:cubicBezTo>
                <a:cubicBezTo>
                  <a:pt x="2166699" y="1435110"/>
                  <a:pt x="2167913" y="1413894"/>
                  <a:pt x="2173573" y="1394085"/>
                </a:cubicBezTo>
                <a:cubicBezTo>
                  <a:pt x="2177914" y="1378892"/>
                  <a:pt x="2184223" y="1364308"/>
                  <a:pt x="2188564" y="1349115"/>
                </a:cubicBezTo>
                <a:cubicBezTo>
                  <a:pt x="2194224" y="1329306"/>
                  <a:pt x="2197894" y="1308963"/>
                  <a:pt x="2203554" y="1289154"/>
                </a:cubicBezTo>
                <a:cubicBezTo>
                  <a:pt x="2207895" y="1273961"/>
                  <a:pt x="2214386" y="1259427"/>
                  <a:pt x="2218544" y="1244183"/>
                </a:cubicBezTo>
                <a:cubicBezTo>
                  <a:pt x="2256127" y="1106375"/>
                  <a:pt x="2217956" y="1154829"/>
                  <a:pt x="2278505" y="1094282"/>
                </a:cubicBezTo>
                <a:cubicBezTo>
                  <a:pt x="2283502" y="1059305"/>
                  <a:pt x="2290434" y="1024550"/>
                  <a:pt x="2293495" y="989351"/>
                </a:cubicBezTo>
                <a:cubicBezTo>
                  <a:pt x="2308613" y="815490"/>
                  <a:pt x="2264275" y="797275"/>
                  <a:pt x="2338465" y="704538"/>
                </a:cubicBezTo>
                <a:cubicBezTo>
                  <a:pt x="2377745" y="655438"/>
                  <a:pt x="2366084" y="686124"/>
                  <a:pt x="2428406" y="644577"/>
                </a:cubicBezTo>
                <a:cubicBezTo>
                  <a:pt x="2485824" y="606299"/>
                  <a:pt x="2429809" y="606517"/>
                  <a:pt x="2518347" y="569626"/>
                </a:cubicBezTo>
                <a:cubicBezTo>
                  <a:pt x="2556381" y="553778"/>
                  <a:pt x="2638268" y="539646"/>
                  <a:pt x="2638268" y="539646"/>
                </a:cubicBezTo>
                <a:cubicBezTo>
                  <a:pt x="2776617" y="470472"/>
                  <a:pt x="2714832" y="490524"/>
                  <a:pt x="2818150" y="464695"/>
                </a:cubicBezTo>
                <a:cubicBezTo>
                  <a:pt x="2890540" y="392308"/>
                  <a:pt x="2798551" y="480374"/>
                  <a:pt x="2893101" y="404734"/>
                </a:cubicBezTo>
                <a:cubicBezTo>
                  <a:pt x="2904137" y="395905"/>
                  <a:pt x="2912046" y="383583"/>
                  <a:pt x="2923082" y="374754"/>
                </a:cubicBezTo>
                <a:cubicBezTo>
                  <a:pt x="2937150" y="363500"/>
                  <a:pt x="2954373" y="356498"/>
                  <a:pt x="2968052" y="344774"/>
                </a:cubicBezTo>
                <a:cubicBezTo>
                  <a:pt x="2989513" y="326379"/>
                  <a:pt x="3008026" y="304800"/>
                  <a:pt x="3028013" y="284813"/>
                </a:cubicBezTo>
                <a:cubicBezTo>
                  <a:pt x="3085722" y="227104"/>
                  <a:pt x="3061224" y="257482"/>
                  <a:pt x="3102964" y="194872"/>
                </a:cubicBezTo>
                <a:cubicBezTo>
                  <a:pt x="3107961" y="179882"/>
                  <a:pt x="3113613" y="165095"/>
                  <a:pt x="3117954" y="149902"/>
                </a:cubicBezTo>
                <a:cubicBezTo>
                  <a:pt x="3123614" y="130093"/>
                  <a:pt x="3127024" y="109674"/>
                  <a:pt x="3132944" y="89941"/>
                </a:cubicBezTo>
                <a:cubicBezTo>
                  <a:pt x="3142025" y="59672"/>
                  <a:pt x="3162924" y="0"/>
                  <a:pt x="3162924" y="0"/>
                </a:cubicBezTo>
                <a:cubicBezTo>
                  <a:pt x="3193816" y="123570"/>
                  <a:pt x="3169307" y="12477"/>
                  <a:pt x="3192905" y="224852"/>
                </a:cubicBezTo>
                <a:cubicBezTo>
                  <a:pt x="3196807" y="259968"/>
                  <a:pt x="3202898" y="294806"/>
                  <a:pt x="3207895" y="329783"/>
                </a:cubicBezTo>
                <a:cubicBezTo>
                  <a:pt x="3202898" y="1114268"/>
                  <a:pt x="3202711" y="1898799"/>
                  <a:pt x="3192905" y="2683239"/>
                </a:cubicBezTo>
                <a:cubicBezTo>
                  <a:pt x="3192707" y="2699039"/>
                  <a:pt x="3181013" y="2712716"/>
                  <a:pt x="3177914" y="2728210"/>
                </a:cubicBezTo>
                <a:cubicBezTo>
                  <a:pt x="3170985" y="2762856"/>
                  <a:pt x="3184123" y="2804875"/>
                  <a:pt x="3162924" y="2833141"/>
                </a:cubicBezTo>
                <a:cubicBezTo>
                  <a:pt x="3147637" y="2853524"/>
                  <a:pt x="3113040" y="2843573"/>
                  <a:pt x="3087973" y="2848131"/>
                </a:cubicBezTo>
                <a:cubicBezTo>
                  <a:pt x="2967656" y="2870007"/>
                  <a:pt x="2984606" y="2864342"/>
                  <a:pt x="2833141" y="2878111"/>
                </a:cubicBezTo>
                <a:cubicBezTo>
                  <a:pt x="2790109" y="2888870"/>
                  <a:pt x="2719730" y="2904837"/>
                  <a:pt x="2683239" y="2923082"/>
                </a:cubicBezTo>
                <a:cubicBezTo>
                  <a:pt x="2646900" y="2941251"/>
                  <a:pt x="2586600" y="2973475"/>
                  <a:pt x="2548328" y="2983043"/>
                </a:cubicBezTo>
                <a:cubicBezTo>
                  <a:pt x="2514051" y="2991612"/>
                  <a:pt x="2478159" y="2991713"/>
                  <a:pt x="2443396" y="2998033"/>
                </a:cubicBezTo>
                <a:cubicBezTo>
                  <a:pt x="2423127" y="3001718"/>
                  <a:pt x="2403705" y="3009338"/>
                  <a:pt x="2383436" y="3013023"/>
                </a:cubicBezTo>
                <a:cubicBezTo>
                  <a:pt x="2348674" y="3019343"/>
                  <a:pt x="2313482" y="3023016"/>
                  <a:pt x="2278505" y="3028013"/>
                </a:cubicBezTo>
                <a:cubicBezTo>
                  <a:pt x="2253521" y="3038006"/>
                  <a:pt x="2229327" y="3050261"/>
                  <a:pt x="2203554" y="3057993"/>
                </a:cubicBezTo>
                <a:cubicBezTo>
                  <a:pt x="2179150" y="3065314"/>
                  <a:pt x="2152459" y="3064037"/>
                  <a:pt x="2128603" y="3072983"/>
                </a:cubicBezTo>
                <a:cubicBezTo>
                  <a:pt x="2085805" y="3089033"/>
                  <a:pt x="2008238" y="3178358"/>
                  <a:pt x="1993691" y="3192905"/>
                </a:cubicBezTo>
                <a:lnTo>
                  <a:pt x="1948721" y="3237875"/>
                </a:lnTo>
                <a:cubicBezTo>
                  <a:pt x="1938728" y="3247869"/>
                  <a:pt x="1927221" y="3256550"/>
                  <a:pt x="1918741" y="3267856"/>
                </a:cubicBezTo>
                <a:cubicBezTo>
                  <a:pt x="1903751" y="3287843"/>
                  <a:pt x="1884943" y="3305470"/>
                  <a:pt x="1873770" y="3327816"/>
                </a:cubicBezTo>
                <a:cubicBezTo>
                  <a:pt x="1849702" y="3375951"/>
                  <a:pt x="1813809" y="3477718"/>
                  <a:pt x="1813809" y="3477718"/>
                </a:cubicBezTo>
                <a:cubicBezTo>
                  <a:pt x="1808812" y="3517692"/>
                  <a:pt x="1805442" y="3557902"/>
                  <a:pt x="1798819" y="3597639"/>
                </a:cubicBezTo>
                <a:cubicBezTo>
                  <a:pt x="1795432" y="3617961"/>
                  <a:pt x="1783350" y="3637003"/>
                  <a:pt x="1783829" y="3657600"/>
                </a:cubicBezTo>
                <a:cubicBezTo>
                  <a:pt x="1788366" y="3852675"/>
                  <a:pt x="1797262" y="4047791"/>
                  <a:pt x="1813809" y="4242216"/>
                </a:cubicBezTo>
                <a:cubicBezTo>
                  <a:pt x="1822187" y="4340657"/>
                  <a:pt x="1832290" y="4344888"/>
                  <a:pt x="1873770" y="4407108"/>
                </a:cubicBezTo>
                <a:cubicBezTo>
                  <a:pt x="1878767" y="4422098"/>
                  <a:pt x="1879059" y="4439606"/>
                  <a:pt x="1888760" y="4452079"/>
                </a:cubicBezTo>
                <a:cubicBezTo>
                  <a:pt x="1925190" y="4498918"/>
                  <a:pt x="1971574" y="4542230"/>
                  <a:pt x="2023672" y="4572000"/>
                </a:cubicBezTo>
                <a:cubicBezTo>
                  <a:pt x="2043074" y="4583087"/>
                  <a:pt x="2065039" y="4589585"/>
                  <a:pt x="2083632" y="4601980"/>
                </a:cubicBezTo>
                <a:cubicBezTo>
                  <a:pt x="2095391" y="4609820"/>
                  <a:pt x="2100972" y="4625640"/>
                  <a:pt x="2113613" y="4631961"/>
                </a:cubicBezTo>
                <a:cubicBezTo>
                  <a:pt x="2132040" y="4641174"/>
                  <a:pt x="2154028" y="4640436"/>
                  <a:pt x="2173573" y="4646951"/>
                </a:cubicBezTo>
                <a:cubicBezTo>
                  <a:pt x="2199100" y="4655460"/>
                  <a:pt x="2223935" y="4666003"/>
                  <a:pt x="2248524" y="4676931"/>
                </a:cubicBezTo>
                <a:cubicBezTo>
                  <a:pt x="2268944" y="4686006"/>
                  <a:pt x="2286573" y="4702529"/>
                  <a:pt x="2308485" y="4706911"/>
                </a:cubicBezTo>
                <a:cubicBezTo>
                  <a:pt x="2362604" y="4717735"/>
                  <a:pt x="2418413" y="4716905"/>
                  <a:pt x="2473377" y="4721902"/>
                </a:cubicBezTo>
                <a:cubicBezTo>
                  <a:pt x="2509228" y="4729072"/>
                  <a:pt x="2605392" y="4749142"/>
                  <a:pt x="2638268" y="4751882"/>
                </a:cubicBezTo>
                <a:cubicBezTo>
                  <a:pt x="2728037" y="4759363"/>
                  <a:pt x="2818150" y="4761875"/>
                  <a:pt x="2908091" y="4766872"/>
                </a:cubicBezTo>
                <a:cubicBezTo>
                  <a:pt x="3102963" y="4761875"/>
                  <a:pt x="3297982" y="4760939"/>
                  <a:pt x="3492708" y="4751882"/>
                </a:cubicBezTo>
                <a:cubicBezTo>
                  <a:pt x="3513288" y="4750925"/>
                  <a:pt x="3532273" y="4739806"/>
                  <a:pt x="3552668" y="4736892"/>
                </a:cubicBezTo>
                <a:cubicBezTo>
                  <a:pt x="3602380" y="4729790"/>
                  <a:pt x="3652603" y="4726899"/>
                  <a:pt x="3702570" y="4721902"/>
                </a:cubicBezTo>
                <a:cubicBezTo>
                  <a:pt x="3792511" y="4726899"/>
                  <a:pt x="3882652" y="4729089"/>
                  <a:pt x="3972393" y="4736892"/>
                </a:cubicBezTo>
                <a:cubicBezTo>
                  <a:pt x="4036515" y="4742468"/>
                  <a:pt x="4075041" y="4763189"/>
                  <a:pt x="4137285" y="4781862"/>
                </a:cubicBezTo>
                <a:cubicBezTo>
                  <a:pt x="4157018" y="4787782"/>
                  <a:pt x="4177259" y="4791855"/>
                  <a:pt x="4197246" y="4796852"/>
                </a:cubicBezTo>
                <a:cubicBezTo>
                  <a:pt x="4217233" y="4806846"/>
                  <a:pt x="4236458" y="4818534"/>
                  <a:pt x="4257206" y="4826833"/>
                </a:cubicBezTo>
                <a:cubicBezTo>
                  <a:pt x="4333278" y="4857262"/>
                  <a:pt x="4346828" y="4856749"/>
                  <a:pt x="4422098" y="4871803"/>
                </a:cubicBezTo>
                <a:cubicBezTo>
                  <a:pt x="4674867" y="4998189"/>
                  <a:pt x="4355980" y="4849765"/>
                  <a:pt x="4601980" y="4931764"/>
                </a:cubicBezTo>
                <a:cubicBezTo>
                  <a:pt x="4829873" y="5007728"/>
                  <a:pt x="4546636" y="4955979"/>
                  <a:pt x="4796852" y="4991724"/>
                </a:cubicBezTo>
                <a:cubicBezTo>
                  <a:pt x="4812110" y="4997446"/>
                  <a:pt x="4975650" y="5060462"/>
                  <a:pt x="5006714" y="5066675"/>
                </a:cubicBezTo>
                <a:cubicBezTo>
                  <a:pt x="5076006" y="5080534"/>
                  <a:pt x="5147285" y="5082798"/>
                  <a:pt x="5216577" y="5096656"/>
                </a:cubicBezTo>
                <a:cubicBezTo>
                  <a:pt x="5326174" y="5118575"/>
                  <a:pt x="5266306" y="5108043"/>
                  <a:pt x="5396459" y="5126636"/>
                </a:cubicBezTo>
                <a:cubicBezTo>
                  <a:pt x="5679009" y="5119572"/>
                  <a:pt x="5836897" y="5159266"/>
                  <a:pt x="6056026" y="5096656"/>
                </a:cubicBezTo>
                <a:cubicBezTo>
                  <a:pt x="6071219" y="5092315"/>
                  <a:pt x="6086006" y="5086662"/>
                  <a:pt x="6100996" y="5081665"/>
                </a:cubicBezTo>
                <a:cubicBezTo>
                  <a:pt x="6110990" y="5066675"/>
                  <a:pt x="6118925" y="5050086"/>
                  <a:pt x="6130977" y="5036695"/>
                </a:cubicBezTo>
                <a:cubicBezTo>
                  <a:pt x="6164067" y="4999928"/>
                  <a:pt x="6200931" y="4966741"/>
                  <a:pt x="6235908" y="4931764"/>
                </a:cubicBezTo>
                <a:lnTo>
                  <a:pt x="6265888" y="4901783"/>
                </a:lnTo>
                <a:lnTo>
                  <a:pt x="6310859" y="4856813"/>
                </a:lnTo>
                <a:lnTo>
                  <a:pt x="6355829" y="4811843"/>
                </a:lnTo>
                <a:cubicBezTo>
                  <a:pt x="6365822" y="4791856"/>
                  <a:pt x="6377510" y="4772630"/>
                  <a:pt x="6385809" y="4751882"/>
                </a:cubicBezTo>
                <a:cubicBezTo>
                  <a:pt x="6421436" y="4662816"/>
                  <a:pt x="6408692" y="4679288"/>
                  <a:pt x="6430780" y="4601980"/>
                </a:cubicBezTo>
                <a:cubicBezTo>
                  <a:pt x="6449830" y="4535304"/>
                  <a:pt x="6445139" y="4575156"/>
                  <a:pt x="6460760" y="4497049"/>
                </a:cubicBezTo>
                <a:cubicBezTo>
                  <a:pt x="6466721" y="4467245"/>
                  <a:pt x="6470753" y="4437088"/>
                  <a:pt x="6475750" y="4407108"/>
                </a:cubicBezTo>
                <a:cubicBezTo>
                  <a:pt x="6470753" y="4312170"/>
                  <a:pt x="6479404" y="4215518"/>
                  <a:pt x="6460760" y="4122295"/>
                </a:cubicBezTo>
                <a:cubicBezTo>
                  <a:pt x="6457111" y="4104052"/>
                  <a:pt x="6401116" y="4025097"/>
                  <a:pt x="6370819" y="4002374"/>
                </a:cubicBezTo>
                <a:cubicBezTo>
                  <a:pt x="6341993" y="3980755"/>
                  <a:pt x="6310858" y="3962400"/>
                  <a:pt x="6280878" y="3942413"/>
                </a:cubicBezTo>
                <a:cubicBezTo>
                  <a:pt x="6265888" y="3932420"/>
                  <a:pt x="6253386" y="3916802"/>
                  <a:pt x="6235908" y="3912433"/>
                </a:cubicBezTo>
                <a:cubicBezTo>
                  <a:pt x="6215921" y="3907436"/>
                  <a:pt x="6195680" y="3903363"/>
                  <a:pt x="6175947" y="3897443"/>
                </a:cubicBezTo>
                <a:cubicBezTo>
                  <a:pt x="6145678" y="3888362"/>
                  <a:pt x="6117067" y="3873286"/>
                  <a:pt x="6086006" y="3867462"/>
                </a:cubicBezTo>
                <a:cubicBezTo>
                  <a:pt x="6036650" y="3858208"/>
                  <a:pt x="5986194" y="3856050"/>
                  <a:pt x="5936105" y="3852472"/>
                </a:cubicBezTo>
                <a:cubicBezTo>
                  <a:pt x="5846254" y="3846054"/>
                  <a:pt x="5756260" y="3841767"/>
                  <a:pt x="5666282" y="3837482"/>
                </a:cubicBezTo>
                <a:lnTo>
                  <a:pt x="5306518" y="3822492"/>
                </a:lnTo>
                <a:cubicBezTo>
                  <a:pt x="5276080" y="3814883"/>
                  <a:pt x="5231702" y="3805418"/>
                  <a:pt x="5201587" y="3792511"/>
                </a:cubicBezTo>
                <a:cubicBezTo>
                  <a:pt x="5148332" y="3769687"/>
                  <a:pt x="5141821" y="3762661"/>
                  <a:pt x="5096655" y="3732551"/>
                </a:cubicBezTo>
                <a:cubicBezTo>
                  <a:pt x="5067533" y="3645183"/>
                  <a:pt x="5088730" y="3701710"/>
                  <a:pt x="5021705" y="3567659"/>
                </a:cubicBezTo>
                <a:cubicBezTo>
                  <a:pt x="5011711" y="3547672"/>
                  <a:pt x="4998790" y="3528897"/>
                  <a:pt x="4991724" y="3507698"/>
                </a:cubicBezTo>
                <a:cubicBezTo>
                  <a:pt x="4986727" y="3492708"/>
                  <a:pt x="4981075" y="3477921"/>
                  <a:pt x="4976734" y="3462728"/>
                </a:cubicBezTo>
                <a:cubicBezTo>
                  <a:pt x="4971074" y="3442919"/>
                  <a:pt x="4969860" y="3421703"/>
                  <a:pt x="4961744" y="3402767"/>
                </a:cubicBezTo>
                <a:cubicBezTo>
                  <a:pt x="4954647" y="3386208"/>
                  <a:pt x="4939821" y="3373911"/>
                  <a:pt x="4931764" y="3357797"/>
                </a:cubicBezTo>
                <a:cubicBezTo>
                  <a:pt x="4924697" y="3343664"/>
                  <a:pt x="4926254" y="3325467"/>
                  <a:pt x="4916773" y="3312826"/>
                </a:cubicBezTo>
                <a:cubicBezTo>
                  <a:pt x="4895574" y="3284560"/>
                  <a:pt x="4861422" y="3267273"/>
                  <a:pt x="4841823" y="3237875"/>
                </a:cubicBezTo>
                <a:cubicBezTo>
                  <a:pt x="4831829" y="3222885"/>
                  <a:pt x="4824581" y="3205644"/>
                  <a:pt x="4811842" y="3192905"/>
                </a:cubicBezTo>
                <a:cubicBezTo>
                  <a:pt x="4733938" y="3115001"/>
                  <a:pt x="4796223" y="3207107"/>
                  <a:pt x="4736891" y="3132944"/>
                </a:cubicBezTo>
                <a:cubicBezTo>
                  <a:pt x="4725637" y="3118876"/>
                  <a:pt x="4720469" y="3099837"/>
                  <a:pt x="4706911" y="3087974"/>
                </a:cubicBezTo>
                <a:cubicBezTo>
                  <a:pt x="4679794" y="3064247"/>
                  <a:pt x="4616970" y="3028013"/>
                  <a:pt x="4616970" y="3028013"/>
                </a:cubicBezTo>
                <a:cubicBezTo>
                  <a:pt x="4595101" y="2998853"/>
                  <a:pt x="4571802" y="2961898"/>
                  <a:pt x="4542019" y="2938072"/>
                </a:cubicBezTo>
                <a:cubicBezTo>
                  <a:pt x="4527951" y="2926818"/>
                  <a:pt x="4510607" y="2919955"/>
                  <a:pt x="4497049" y="2908092"/>
                </a:cubicBezTo>
                <a:cubicBezTo>
                  <a:pt x="4470459" y="2884826"/>
                  <a:pt x="4451496" y="2852740"/>
                  <a:pt x="4422098" y="2833141"/>
                </a:cubicBezTo>
                <a:cubicBezTo>
                  <a:pt x="4106857" y="2622980"/>
                  <a:pt x="4395142" y="2803438"/>
                  <a:pt x="3402767" y="2788170"/>
                </a:cubicBezTo>
                <a:cubicBezTo>
                  <a:pt x="3397770" y="2758190"/>
                  <a:pt x="3393738" y="2728033"/>
                  <a:pt x="3387777" y="2698229"/>
                </a:cubicBezTo>
                <a:cubicBezTo>
                  <a:pt x="3383737" y="2678027"/>
                  <a:pt x="3375701" y="2658664"/>
                  <a:pt x="3372787" y="2638269"/>
                </a:cubicBezTo>
                <a:cubicBezTo>
                  <a:pt x="3365685" y="2588557"/>
                  <a:pt x="3362793" y="2538334"/>
                  <a:pt x="3357796" y="2488367"/>
                </a:cubicBezTo>
                <a:cubicBezTo>
                  <a:pt x="3362793" y="1673901"/>
                  <a:pt x="3347661" y="859063"/>
                  <a:pt x="3372787" y="44970"/>
                </a:cubicBezTo>
                <a:cubicBezTo>
                  <a:pt x="3373423" y="24378"/>
                  <a:pt x="3416660" y="47091"/>
                  <a:pt x="3432747" y="59961"/>
                </a:cubicBezTo>
                <a:cubicBezTo>
                  <a:pt x="3445085" y="69832"/>
                  <a:pt x="3438553" y="92073"/>
                  <a:pt x="3447737" y="104931"/>
                </a:cubicBezTo>
                <a:cubicBezTo>
                  <a:pt x="3464166" y="127932"/>
                  <a:pt x="3492019" y="141373"/>
                  <a:pt x="3507698" y="164892"/>
                </a:cubicBezTo>
                <a:cubicBezTo>
                  <a:pt x="3547672" y="224852"/>
                  <a:pt x="3522688" y="199869"/>
                  <a:pt x="3582649" y="239843"/>
                </a:cubicBezTo>
                <a:cubicBezTo>
                  <a:pt x="3592642" y="254833"/>
                  <a:pt x="3599890" y="272074"/>
                  <a:pt x="3612629" y="284813"/>
                </a:cubicBezTo>
                <a:cubicBezTo>
                  <a:pt x="3648261" y="320444"/>
                  <a:pt x="3703015" y="329932"/>
                  <a:pt x="3747541" y="344774"/>
                </a:cubicBezTo>
                <a:lnTo>
                  <a:pt x="3792511" y="359764"/>
                </a:lnTo>
                <a:cubicBezTo>
                  <a:pt x="3807501" y="364761"/>
                  <a:pt x="3823349" y="367688"/>
                  <a:pt x="3837482" y="374754"/>
                </a:cubicBezTo>
                <a:cubicBezTo>
                  <a:pt x="3857469" y="384747"/>
                  <a:pt x="3876039" y="398313"/>
                  <a:pt x="3897442" y="404734"/>
                </a:cubicBezTo>
                <a:cubicBezTo>
                  <a:pt x="3926554" y="413468"/>
                  <a:pt x="3957403" y="414727"/>
                  <a:pt x="3987383" y="419724"/>
                </a:cubicBezTo>
                <a:cubicBezTo>
                  <a:pt x="4002373" y="424721"/>
                  <a:pt x="4017161" y="430374"/>
                  <a:pt x="4032354" y="434715"/>
                </a:cubicBezTo>
                <a:cubicBezTo>
                  <a:pt x="4164138" y="472368"/>
                  <a:pt x="4029439" y="428747"/>
                  <a:pt x="4137285" y="464695"/>
                </a:cubicBezTo>
                <a:lnTo>
                  <a:pt x="4212236" y="539646"/>
                </a:lnTo>
                <a:cubicBezTo>
                  <a:pt x="4227226" y="554636"/>
                  <a:pt x="4237095" y="577912"/>
                  <a:pt x="4257206" y="584616"/>
                </a:cubicBezTo>
                <a:lnTo>
                  <a:pt x="4302177" y="599606"/>
                </a:lnTo>
                <a:cubicBezTo>
                  <a:pt x="4327161" y="624590"/>
                  <a:pt x="4345526" y="658756"/>
                  <a:pt x="4377128" y="674557"/>
                </a:cubicBezTo>
                <a:cubicBezTo>
                  <a:pt x="4465353" y="718671"/>
                  <a:pt x="4415890" y="697472"/>
                  <a:pt x="4527029" y="734518"/>
                </a:cubicBezTo>
                <a:cubicBezTo>
                  <a:pt x="4542019" y="739515"/>
                  <a:pt x="4556506" y="746409"/>
                  <a:pt x="4572000" y="749508"/>
                </a:cubicBezTo>
                <a:cubicBezTo>
                  <a:pt x="4614786" y="758065"/>
                  <a:pt x="4664576" y="766788"/>
                  <a:pt x="4706911" y="779488"/>
                </a:cubicBezTo>
                <a:cubicBezTo>
                  <a:pt x="4737180" y="788569"/>
                  <a:pt x="4770557" y="791940"/>
                  <a:pt x="4796852" y="809469"/>
                </a:cubicBezTo>
                <a:cubicBezTo>
                  <a:pt x="4834129" y="834320"/>
                  <a:pt x="4858313" y="853128"/>
                  <a:pt x="4901783" y="869429"/>
                </a:cubicBezTo>
                <a:cubicBezTo>
                  <a:pt x="4921073" y="876663"/>
                  <a:pt x="4942011" y="878500"/>
                  <a:pt x="4961744" y="884420"/>
                </a:cubicBezTo>
                <a:cubicBezTo>
                  <a:pt x="4992013" y="893501"/>
                  <a:pt x="5021705" y="904407"/>
                  <a:pt x="5051685" y="914400"/>
                </a:cubicBezTo>
                <a:cubicBezTo>
                  <a:pt x="5066675" y="919397"/>
                  <a:pt x="5083508" y="920625"/>
                  <a:pt x="5096655" y="929390"/>
                </a:cubicBezTo>
                <a:cubicBezTo>
                  <a:pt x="5111645" y="939383"/>
                  <a:pt x="5127947" y="947645"/>
                  <a:pt x="5141626" y="959370"/>
                </a:cubicBezTo>
                <a:cubicBezTo>
                  <a:pt x="5163087" y="977765"/>
                  <a:pt x="5178068" y="1003652"/>
                  <a:pt x="5201587" y="1019331"/>
                </a:cubicBezTo>
                <a:cubicBezTo>
                  <a:pt x="5242273" y="1046455"/>
                  <a:pt x="5277439" y="1065653"/>
                  <a:pt x="5306518" y="1109272"/>
                </a:cubicBezTo>
                <a:cubicBezTo>
                  <a:pt x="5316511" y="1124262"/>
                  <a:pt x="5323759" y="1141504"/>
                  <a:pt x="5336498" y="1154243"/>
                </a:cubicBezTo>
                <a:cubicBezTo>
                  <a:pt x="5349237" y="1166982"/>
                  <a:pt x="5367400" y="1172969"/>
                  <a:pt x="5381468" y="1184223"/>
                </a:cubicBezTo>
                <a:cubicBezTo>
                  <a:pt x="5455646" y="1243565"/>
                  <a:pt x="5363509" y="1181254"/>
                  <a:pt x="5441429" y="1259174"/>
                </a:cubicBezTo>
                <a:cubicBezTo>
                  <a:pt x="5454168" y="1271913"/>
                  <a:pt x="5471410" y="1279161"/>
                  <a:pt x="5486400" y="1289154"/>
                </a:cubicBezTo>
                <a:cubicBezTo>
                  <a:pt x="5513524" y="1329841"/>
                  <a:pt x="5532721" y="1365005"/>
                  <a:pt x="5576341" y="1394085"/>
                </a:cubicBezTo>
                <a:cubicBezTo>
                  <a:pt x="5633070" y="1431905"/>
                  <a:pt x="5608572" y="1411326"/>
                  <a:pt x="5651291" y="1454046"/>
                </a:cubicBezTo>
                <a:cubicBezTo>
                  <a:pt x="5656288" y="1469036"/>
                  <a:pt x="5658152" y="1485467"/>
                  <a:pt x="5666282" y="1499016"/>
                </a:cubicBezTo>
                <a:cubicBezTo>
                  <a:pt x="5673553" y="1511135"/>
                  <a:pt x="5687433" y="1517961"/>
                  <a:pt x="5696262" y="1528997"/>
                </a:cubicBezTo>
                <a:cubicBezTo>
                  <a:pt x="5787574" y="1643139"/>
                  <a:pt x="5641875" y="1489600"/>
                  <a:pt x="5786203" y="1633928"/>
                </a:cubicBezTo>
                <a:lnTo>
                  <a:pt x="5906124" y="1753849"/>
                </a:lnTo>
                <a:cubicBezTo>
                  <a:pt x="5916118" y="1763842"/>
                  <a:pt x="5924346" y="1775989"/>
                  <a:pt x="5936105" y="1783829"/>
                </a:cubicBezTo>
                <a:cubicBezTo>
                  <a:pt x="5951095" y="1793823"/>
                  <a:pt x="5967517" y="1801946"/>
                  <a:pt x="5981075" y="1813810"/>
                </a:cubicBezTo>
                <a:cubicBezTo>
                  <a:pt x="6007665" y="1837077"/>
                  <a:pt x="6022507" y="1877588"/>
                  <a:pt x="6056026" y="1888761"/>
                </a:cubicBezTo>
                <a:cubicBezTo>
                  <a:pt x="6071016" y="1893758"/>
                  <a:pt x="6086863" y="1896685"/>
                  <a:pt x="6100996" y="1903751"/>
                </a:cubicBezTo>
                <a:cubicBezTo>
                  <a:pt x="6117110" y="1911808"/>
                  <a:pt x="6129408" y="1926634"/>
                  <a:pt x="6145967" y="1933731"/>
                </a:cubicBezTo>
                <a:cubicBezTo>
                  <a:pt x="6164903" y="1941846"/>
                  <a:pt x="6185941" y="1943724"/>
                  <a:pt x="6205928" y="1948721"/>
                </a:cubicBezTo>
                <a:cubicBezTo>
                  <a:pt x="6220918" y="1958715"/>
                  <a:pt x="6234435" y="1971385"/>
                  <a:pt x="6250898" y="1978702"/>
                </a:cubicBezTo>
                <a:cubicBezTo>
                  <a:pt x="6279776" y="1991537"/>
                  <a:pt x="6310859" y="1998689"/>
                  <a:pt x="6340839" y="2008682"/>
                </a:cubicBezTo>
                <a:lnTo>
                  <a:pt x="6430780" y="2038662"/>
                </a:lnTo>
                <a:lnTo>
                  <a:pt x="6520721" y="2068643"/>
                </a:lnTo>
                <a:lnTo>
                  <a:pt x="6565691" y="2083633"/>
                </a:lnTo>
                <a:cubicBezTo>
                  <a:pt x="6618018" y="2135959"/>
                  <a:pt x="6582264" y="2109144"/>
                  <a:pt x="6685613" y="2143593"/>
                </a:cubicBezTo>
                <a:lnTo>
                  <a:pt x="6730583" y="2158583"/>
                </a:lnTo>
                <a:cubicBezTo>
                  <a:pt x="6740577" y="2168577"/>
                  <a:pt x="6749257" y="2180084"/>
                  <a:pt x="6760564" y="2188564"/>
                </a:cubicBezTo>
                <a:cubicBezTo>
                  <a:pt x="6789389" y="2210183"/>
                  <a:pt x="6850505" y="2248524"/>
                  <a:pt x="6850505" y="2248524"/>
                </a:cubicBezTo>
                <a:cubicBezTo>
                  <a:pt x="6860498" y="2263514"/>
                  <a:pt x="6867746" y="2280756"/>
                  <a:pt x="6880485" y="2293495"/>
                </a:cubicBezTo>
                <a:cubicBezTo>
                  <a:pt x="6893224" y="2306234"/>
                  <a:pt x="6911615" y="2311942"/>
                  <a:pt x="6925455" y="2323475"/>
                </a:cubicBezTo>
                <a:cubicBezTo>
                  <a:pt x="6941741" y="2337047"/>
                  <a:pt x="6954140" y="2354874"/>
                  <a:pt x="6970426" y="2368446"/>
                </a:cubicBezTo>
                <a:cubicBezTo>
                  <a:pt x="6984266" y="2379979"/>
                  <a:pt x="7001717" y="2386702"/>
                  <a:pt x="7015396" y="2398426"/>
                </a:cubicBezTo>
                <a:cubicBezTo>
                  <a:pt x="7036857" y="2416821"/>
                  <a:pt x="7051838" y="2442708"/>
                  <a:pt x="7075357" y="2458387"/>
                </a:cubicBezTo>
                <a:cubicBezTo>
                  <a:pt x="7090347" y="2468380"/>
                  <a:pt x="7106488" y="2476833"/>
                  <a:pt x="7120328" y="2488367"/>
                </a:cubicBezTo>
                <a:cubicBezTo>
                  <a:pt x="7195187" y="2550750"/>
                  <a:pt x="7131236" y="2521984"/>
                  <a:pt x="7210268" y="2548328"/>
                </a:cubicBezTo>
                <a:cubicBezTo>
                  <a:pt x="7260126" y="2598184"/>
                  <a:pt x="7217110" y="2564108"/>
                  <a:pt x="7285219" y="2593298"/>
                </a:cubicBezTo>
                <a:cubicBezTo>
                  <a:pt x="7365166" y="2627561"/>
                  <a:pt x="7319842" y="2618181"/>
                  <a:pt x="7390150" y="2638269"/>
                </a:cubicBezTo>
                <a:cubicBezTo>
                  <a:pt x="7428183" y="2649135"/>
                  <a:pt x="7459142" y="2652846"/>
                  <a:pt x="7495082" y="2668249"/>
                </a:cubicBezTo>
                <a:cubicBezTo>
                  <a:pt x="7515621" y="2677051"/>
                  <a:pt x="7534622" y="2689153"/>
                  <a:pt x="7555042" y="2698229"/>
                </a:cubicBezTo>
                <a:cubicBezTo>
                  <a:pt x="7627312" y="2730349"/>
                  <a:pt x="7625382" y="2721292"/>
                  <a:pt x="7689954" y="2758190"/>
                </a:cubicBezTo>
                <a:cubicBezTo>
                  <a:pt x="7705596" y="2767128"/>
                  <a:pt x="7718461" y="2780853"/>
                  <a:pt x="7734924" y="2788170"/>
                </a:cubicBezTo>
                <a:cubicBezTo>
                  <a:pt x="7763802" y="2801005"/>
                  <a:pt x="7798570" y="2800622"/>
                  <a:pt x="7824865" y="2818151"/>
                </a:cubicBezTo>
                <a:cubicBezTo>
                  <a:pt x="7839855" y="2828144"/>
                  <a:pt x="7853722" y="2840074"/>
                  <a:pt x="7869836" y="2848131"/>
                </a:cubicBezTo>
                <a:cubicBezTo>
                  <a:pt x="7883969" y="2855197"/>
                  <a:pt x="7899613" y="2858780"/>
                  <a:pt x="7914806" y="2863121"/>
                </a:cubicBezTo>
                <a:cubicBezTo>
                  <a:pt x="7952853" y="2873991"/>
                  <a:pt x="7983786" y="2877694"/>
                  <a:pt x="8019737" y="2893102"/>
                </a:cubicBezTo>
                <a:cubicBezTo>
                  <a:pt x="8129473" y="2940132"/>
                  <a:pt x="8029118" y="2910437"/>
                  <a:pt x="8139659" y="2938072"/>
                </a:cubicBezTo>
                <a:cubicBezTo>
                  <a:pt x="8154649" y="2948065"/>
                  <a:pt x="8168070" y="2960955"/>
                  <a:pt x="8184629" y="2968052"/>
                </a:cubicBezTo>
                <a:cubicBezTo>
                  <a:pt x="8203565" y="2976168"/>
                  <a:pt x="8224857" y="2977123"/>
                  <a:pt x="8244590" y="2983043"/>
                </a:cubicBezTo>
                <a:cubicBezTo>
                  <a:pt x="8274859" y="2992124"/>
                  <a:pt x="8304551" y="3003030"/>
                  <a:pt x="8334531" y="3013023"/>
                </a:cubicBezTo>
                <a:cubicBezTo>
                  <a:pt x="8349521" y="3018020"/>
                  <a:pt x="8365368" y="3020947"/>
                  <a:pt x="8379501" y="3028013"/>
                </a:cubicBezTo>
                <a:cubicBezTo>
                  <a:pt x="8432797" y="3054660"/>
                  <a:pt x="8467663" y="3075626"/>
                  <a:pt x="8529403" y="3087974"/>
                </a:cubicBezTo>
                <a:cubicBezTo>
                  <a:pt x="8639000" y="3109893"/>
                  <a:pt x="8579132" y="3099361"/>
                  <a:pt x="8709285" y="3117954"/>
                </a:cubicBezTo>
                <a:cubicBezTo>
                  <a:pt x="8739265" y="3127947"/>
                  <a:pt x="8768568" y="3140270"/>
                  <a:pt x="8799226" y="3147934"/>
                </a:cubicBezTo>
                <a:cubicBezTo>
                  <a:pt x="8819213" y="3152931"/>
                  <a:pt x="8839454" y="3157004"/>
                  <a:pt x="8859187" y="3162924"/>
                </a:cubicBezTo>
                <a:cubicBezTo>
                  <a:pt x="8889456" y="3172005"/>
                  <a:pt x="8949128" y="3192905"/>
                  <a:pt x="8949128" y="3192905"/>
                </a:cubicBezTo>
                <a:cubicBezTo>
                  <a:pt x="8994294" y="3223016"/>
                  <a:pt x="9000803" y="3230041"/>
                  <a:pt x="9054059" y="3252865"/>
                </a:cubicBezTo>
                <a:cubicBezTo>
                  <a:pt x="9084174" y="3265772"/>
                  <a:pt x="9128552" y="3275237"/>
                  <a:pt x="9158990" y="3282846"/>
                </a:cubicBezTo>
                <a:cubicBezTo>
                  <a:pt x="9321883" y="3380580"/>
                  <a:pt x="9165956" y="3294396"/>
                  <a:pt x="9278911" y="3342806"/>
                </a:cubicBezTo>
                <a:cubicBezTo>
                  <a:pt x="9299450" y="3351609"/>
                  <a:pt x="9317949" y="3364941"/>
                  <a:pt x="9338872" y="3372787"/>
                </a:cubicBezTo>
                <a:cubicBezTo>
                  <a:pt x="9358162" y="3380021"/>
                  <a:pt x="9379542" y="3380543"/>
                  <a:pt x="9398832" y="3387777"/>
                </a:cubicBezTo>
                <a:cubicBezTo>
                  <a:pt x="9419755" y="3395623"/>
                  <a:pt x="9437870" y="3409911"/>
                  <a:pt x="9458793" y="3417757"/>
                </a:cubicBezTo>
                <a:cubicBezTo>
                  <a:pt x="9478083" y="3424991"/>
                  <a:pt x="9499209" y="3426232"/>
                  <a:pt x="9518754" y="3432747"/>
                </a:cubicBezTo>
                <a:cubicBezTo>
                  <a:pt x="9544281" y="3441256"/>
                  <a:pt x="9568417" y="3453532"/>
                  <a:pt x="9593705" y="3462728"/>
                </a:cubicBezTo>
                <a:cubicBezTo>
                  <a:pt x="9623404" y="3473528"/>
                  <a:pt x="9653666" y="3482715"/>
                  <a:pt x="9683646" y="3492708"/>
                </a:cubicBezTo>
                <a:lnTo>
                  <a:pt x="9728616" y="3507698"/>
                </a:lnTo>
                <a:cubicBezTo>
                  <a:pt x="9857489" y="3593614"/>
                  <a:pt x="9694441" y="3490611"/>
                  <a:pt x="9818557" y="3552669"/>
                </a:cubicBezTo>
                <a:cubicBezTo>
                  <a:pt x="9834671" y="3560726"/>
                  <a:pt x="9846969" y="3575552"/>
                  <a:pt x="9863528" y="3582649"/>
                </a:cubicBezTo>
                <a:cubicBezTo>
                  <a:pt x="9882464" y="3590764"/>
                  <a:pt x="9903679" y="3591979"/>
                  <a:pt x="9923488" y="3597639"/>
                </a:cubicBezTo>
                <a:cubicBezTo>
                  <a:pt x="9938681" y="3601980"/>
                  <a:pt x="9953469" y="3607632"/>
                  <a:pt x="9968459" y="3612629"/>
                </a:cubicBezTo>
                <a:cubicBezTo>
                  <a:pt x="10062865" y="3895852"/>
                  <a:pt x="9952502" y="3549925"/>
                  <a:pt x="9998439" y="4392118"/>
                </a:cubicBezTo>
                <a:cubicBezTo>
                  <a:pt x="10000160" y="4423673"/>
                  <a:pt x="10028419" y="4482059"/>
                  <a:pt x="10028419" y="4482059"/>
                </a:cubicBezTo>
                <a:cubicBezTo>
                  <a:pt x="10023422" y="4881797"/>
                  <a:pt x="10409844" y="5629594"/>
                  <a:pt x="10013429" y="5681272"/>
                </a:cubicBezTo>
                <a:cubicBezTo>
                  <a:pt x="7015773" y="6072056"/>
                  <a:pt x="3967364" y="5681125"/>
                  <a:pt x="944380" y="5666282"/>
                </a:cubicBezTo>
                <a:cubicBezTo>
                  <a:pt x="912778" y="5666127"/>
                  <a:pt x="854439" y="5636302"/>
                  <a:pt x="854439" y="5636302"/>
                </a:cubicBezTo>
                <a:cubicBezTo>
                  <a:pt x="726273" y="5508132"/>
                  <a:pt x="935151" y="5708077"/>
                  <a:pt x="779488" y="5591331"/>
                </a:cubicBezTo>
                <a:cubicBezTo>
                  <a:pt x="751222" y="5570132"/>
                  <a:pt x="729521" y="5541364"/>
                  <a:pt x="704537" y="5516380"/>
                </a:cubicBezTo>
                <a:lnTo>
                  <a:pt x="659567" y="5471410"/>
                </a:lnTo>
                <a:cubicBezTo>
                  <a:pt x="649574" y="5441430"/>
                  <a:pt x="637252" y="5412127"/>
                  <a:pt x="629587" y="5381469"/>
                </a:cubicBezTo>
                <a:cubicBezTo>
                  <a:pt x="624590" y="5361482"/>
                  <a:pt x="621830" y="5340798"/>
                  <a:pt x="614596" y="5321508"/>
                </a:cubicBezTo>
                <a:cubicBezTo>
                  <a:pt x="573650" y="5212320"/>
                  <a:pt x="594440" y="5307562"/>
                  <a:pt x="569626" y="5216577"/>
                </a:cubicBezTo>
                <a:cubicBezTo>
                  <a:pt x="513156" y="5009519"/>
                  <a:pt x="567115" y="5179062"/>
                  <a:pt x="509665" y="5006715"/>
                </a:cubicBezTo>
                <a:cubicBezTo>
                  <a:pt x="504668" y="4991725"/>
                  <a:pt x="503440" y="4974891"/>
                  <a:pt x="494675" y="4961744"/>
                </a:cubicBezTo>
                <a:lnTo>
                  <a:pt x="464695" y="4916774"/>
                </a:lnTo>
                <a:cubicBezTo>
                  <a:pt x="429017" y="4809742"/>
                  <a:pt x="452243" y="4853128"/>
                  <a:pt x="404734" y="4781862"/>
                </a:cubicBezTo>
                <a:cubicBezTo>
                  <a:pt x="397128" y="4751438"/>
                  <a:pt x="387656" y="4707035"/>
                  <a:pt x="374754" y="4676931"/>
                </a:cubicBezTo>
                <a:cubicBezTo>
                  <a:pt x="365951" y="4656392"/>
                  <a:pt x="354767" y="4636957"/>
                  <a:pt x="344773" y="4616970"/>
                </a:cubicBezTo>
                <a:cubicBezTo>
                  <a:pt x="339776" y="4596983"/>
                  <a:pt x="337017" y="4576300"/>
                  <a:pt x="329783" y="4557010"/>
                </a:cubicBezTo>
                <a:cubicBezTo>
                  <a:pt x="321937" y="4536087"/>
                  <a:pt x="306869" y="4518248"/>
                  <a:pt x="299803" y="4497049"/>
                </a:cubicBezTo>
                <a:cubicBezTo>
                  <a:pt x="286773" y="4457960"/>
                  <a:pt x="282853" y="4416217"/>
                  <a:pt x="269823" y="4377128"/>
                </a:cubicBezTo>
                <a:cubicBezTo>
                  <a:pt x="264826" y="4362138"/>
                  <a:pt x="259173" y="4347350"/>
                  <a:pt x="254832" y="4332157"/>
                </a:cubicBezTo>
                <a:cubicBezTo>
                  <a:pt x="248428" y="4309745"/>
                  <a:pt x="236832" y="4251186"/>
                  <a:pt x="224852" y="4227226"/>
                </a:cubicBezTo>
                <a:cubicBezTo>
                  <a:pt x="216795" y="4211112"/>
                  <a:pt x="204865" y="4197246"/>
                  <a:pt x="194872" y="4182256"/>
                </a:cubicBezTo>
                <a:cubicBezTo>
                  <a:pt x="173684" y="4076313"/>
                  <a:pt x="187940" y="4131480"/>
                  <a:pt x="149901" y="4017364"/>
                </a:cubicBezTo>
                <a:cubicBezTo>
                  <a:pt x="149900" y="4017362"/>
                  <a:pt x="119922" y="3927426"/>
                  <a:pt x="119921" y="3927423"/>
                </a:cubicBezTo>
                <a:cubicBezTo>
                  <a:pt x="109928" y="3907436"/>
                  <a:pt x="97787" y="3888385"/>
                  <a:pt x="89941" y="3867462"/>
                </a:cubicBezTo>
                <a:cubicBezTo>
                  <a:pt x="48456" y="3756837"/>
                  <a:pt x="105725" y="3853665"/>
                  <a:pt x="44970" y="3762531"/>
                </a:cubicBezTo>
                <a:cubicBezTo>
                  <a:pt x="799" y="3497501"/>
                  <a:pt x="56891" y="3828099"/>
                  <a:pt x="14990" y="3597639"/>
                </a:cubicBezTo>
                <a:cubicBezTo>
                  <a:pt x="9553" y="3567735"/>
                  <a:pt x="4997" y="3537678"/>
                  <a:pt x="0" y="3507698"/>
                </a:cubicBezTo>
                <a:cubicBezTo>
                  <a:pt x="4997" y="3272852"/>
                  <a:pt x="5602" y="3037872"/>
                  <a:pt x="14990" y="2803161"/>
                </a:cubicBezTo>
                <a:cubicBezTo>
                  <a:pt x="15622" y="2787372"/>
                  <a:pt x="22914" y="2772323"/>
                  <a:pt x="29980" y="2758190"/>
                </a:cubicBezTo>
                <a:cubicBezTo>
                  <a:pt x="54769" y="2708611"/>
                  <a:pt x="95838" y="2677342"/>
                  <a:pt x="134911" y="2638269"/>
                </a:cubicBezTo>
                <a:cubicBezTo>
                  <a:pt x="144904" y="2628275"/>
                  <a:pt x="151483" y="2612757"/>
                  <a:pt x="164891" y="2608288"/>
                </a:cubicBezTo>
                <a:lnTo>
                  <a:pt x="254832" y="2578308"/>
                </a:lnTo>
                <a:cubicBezTo>
                  <a:pt x="306507" y="2595533"/>
                  <a:pt x="267325" y="2603291"/>
                  <a:pt x="269823" y="2608288"/>
                </a:cubicBezTo>
                <a:close/>
              </a:path>
            </a:pathLst>
          </a:custGeom>
          <a:solidFill>
            <a:srgbClr val="4320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Hexágono"/>
          <p:cNvSpPr/>
          <p:nvPr/>
        </p:nvSpPr>
        <p:spPr>
          <a:xfrm>
            <a:off x="3419872" y="5949280"/>
            <a:ext cx="144016" cy="144016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Hexágono"/>
          <p:cNvSpPr/>
          <p:nvPr/>
        </p:nvSpPr>
        <p:spPr>
          <a:xfrm>
            <a:off x="1835696" y="5085184"/>
            <a:ext cx="72008" cy="72008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Hexágono"/>
          <p:cNvSpPr/>
          <p:nvPr/>
        </p:nvSpPr>
        <p:spPr>
          <a:xfrm>
            <a:off x="1619672" y="5805264"/>
            <a:ext cx="144016" cy="144016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Hexágono"/>
          <p:cNvSpPr/>
          <p:nvPr/>
        </p:nvSpPr>
        <p:spPr>
          <a:xfrm>
            <a:off x="3347864" y="4869160"/>
            <a:ext cx="72008" cy="72008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Hexágono"/>
          <p:cNvSpPr/>
          <p:nvPr/>
        </p:nvSpPr>
        <p:spPr>
          <a:xfrm>
            <a:off x="4499992" y="6021288"/>
            <a:ext cx="144016" cy="72008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Hexágono"/>
          <p:cNvSpPr/>
          <p:nvPr/>
        </p:nvSpPr>
        <p:spPr>
          <a:xfrm>
            <a:off x="5148064" y="5589240"/>
            <a:ext cx="216024" cy="216024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They</a:t>
            </a:r>
            <a:r>
              <a:rPr lang="es-ES" dirty="0" smtClean="0"/>
              <a:t> come </a:t>
            </a:r>
            <a:r>
              <a:rPr lang="es-ES" dirty="0" err="1" smtClean="0"/>
              <a:t>from</a:t>
            </a:r>
            <a:r>
              <a:rPr lang="es-ES" dirty="0" smtClean="0"/>
              <a:t> magma </a:t>
            </a:r>
            <a:r>
              <a:rPr lang="es-ES" dirty="0" err="1" smtClean="0"/>
              <a:t>but</a:t>
            </a:r>
            <a:r>
              <a:rPr lang="es-ES" dirty="0" smtClean="0"/>
              <a:t>…</a:t>
            </a:r>
            <a:br>
              <a:rPr lang="es-ES" dirty="0" smtClean="0"/>
            </a:br>
            <a:r>
              <a:rPr lang="es-ES" b="1" dirty="0" smtClean="0"/>
              <a:t>WHAT IS MAGMA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Forma libre"/>
          <p:cNvSpPr/>
          <p:nvPr/>
        </p:nvSpPr>
        <p:spPr>
          <a:xfrm>
            <a:off x="854692" y="3822492"/>
            <a:ext cx="5158780" cy="3102964"/>
          </a:xfrm>
          <a:custGeom>
            <a:avLst/>
            <a:gdLst>
              <a:gd name="connsiteX0" fmla="*/ 4436836 w 5158780"/>
              <a:gd name="connsiteY0" fmla="*/ 2923082 h 3102964"/>
              <a:gd name="connsiteX1" fmla="*/ 4436836 w 5158780"/>
              <a:gd name="connsiteY1" fmla="*/ 2923082 h 3102964"/>
              <a:gd name="connsiteX2" fmla="*/ 4571747 w 5158780"/>
              <a:gd name="connsiteY2" fmla="*/ 2863121 h 3102964"/>
              <a:gd name="connsiteX3" fmla="*/ 4676678 w 5158780"/>
              <a:gd name="connsiteY3" fmla="*/ 2788170 h 3102964"/>
              <a:gd name="connsiteX4" fmla="*/ 4766619 w 5158780"/>
              <a:gd name="connsiteY4" fmla="*/ 2698229 h 3102964"/>
              <a:gd name="connsiteX5" fmla="*/ 4811590 w 5158780"/>
              <a:gd name="connsiteY5" fmla="*/ 2653259 h 3102964"/>
              <a:gd name="connsiteX6" fmla="*/ 4826580 w 5158780"/>
              <a:gd name="connsiteY6" fmla="*/ 2608288 h 3102964"/>
              <a:gd name="connsiteX7" fmla="*/ 4916521 w 5158780"/>
              <a:gd name="connsiteY7" fmla="*/ 2503357 h 3102964"/>
              <a:gd name="connsiteX8" fmla="*/ 4946501 w 5158780"/>
              <a:gd name="connsiteY8" fmla="*/ 2458387 h 3102964"/>
              <a:gd name="connsiteX9" fmla="*/ 5021452 w 5158780"/>
              <a:gd name="connsiteY9" fmla="*/ 2323475 h 3102964"/>
              <a:gd name="connsiteX10" fmla="*/ 5036442 w 5158780"/>
              <a:gd name="connsiteY10" fmla="*/ 2278505 h 3102964"/>
              <a:gd name="connsiteX11" fmla="*/ 5081413 w 5158780"/>
              <a:gd name="connsiteY11" fmla="*/ 2158583 h 3102964"/>
              <a:gd name="connsiteX12" fmla="*/ 5111393 w 5158780"/>
              <a:gd name="connsiteY12" fmla="*/ 2053652 h 3102964"/>
              <a:gd name="connsiteX13" fmla="*/ 5066423 w 5158780"/>
              <a:gd name="connsiteY13" fmla="*/ 1663908 h 3102964"/>
              <a:gd name="connsiteX14" fmla="*/ 5006462 w 5158780"/>
              <a:gd name="connsiteY14" fmla="*/ 1603947 h 3102964"/>
              <a:gd name="connsiteX15" fmla="*/ 4976482 w 5158780"/>
              <a:gd name="connsiteY15" fmla="*/ 1558977 h 3102964"/>
              <a:gd name="connsiteX16" fmla="*/ 4946501 w 5158780"/>
              <a:gd name="connsiteY16" fmla="*/ 1528997 h 3102964"/>
              <a:gd name="connsiteX17" fmla="*/ 4856560 w 5158780"/>
              <a:gd name="connsiteY17" fmla="*/ 1499016 h 3102964"/>
              <a:gd name="connsiteX18" fmla="*/ 4811590 w 5158780"/>
              <a:gd name="connsiteY18" fmla="*/ 1469036 h 3102964"/>
              <a:gd name="connsiteX19" fmla="*/ 4706659 w 5158780"/>
              <a:gd name="connsiteY19" fmla="*/ 1439056 h 3102964"/>
              <a:gd name="connsiteX20" fmla="*/ 4661688 w 5158780"/>
              <a:gd name="connsiteY20" fmla="*/ 1424065 h 3102964"/>
              <a:gd name="connsiteX21" fmla="*/ 4601728 w 5158780"/>
              <a:gd name="connsiteY21" fmla="*/ 1409075 h 3102964"/>
              <a:gd name="connsiteX22" fmla="*/ 4496797 w 5158780"/>
              <a:gd name="connsiteY22" fmla="*/ 1379095 h 3102964"/>
              <a:gd name="connsiteX23" fmla="*/ 4466816 w 5158780"/>
              <a:gd name="connsiteY23" fmla="*/ 1349115 h 3102964"/>
              <a:gd name="connsiteX24" fmla="*/ 4376875 w 5158780"/>
              <a:gd name="connsiteY24" fmla="*/ 1319134 h 3102964"/>
              <a:gd name="connsiteX25" fmla="*/ 4331905 w 5158780"/>
              <a:gd name="connsiteY25" fmla="*/ 1289154 h 3102964"/>
              <a:gd name="connsiteX26" fmla="*/ 4182003 w 5158780"/>
              <a:gd name="connsiteY26" fmla="*/ 1244183 h 3102964"/>
              <a:gd name="connsiteX27" fmla="*/ 4137033 w 5158780"/>
              <a:gd name="connsiteY27" fmla="*/ 1214203 h 3102964"/>
              <a:gd name="connsiteX28" fmla="*/ 4017111 w 5158780"/>
              <a:gd name="connsiteY28" fmla="*/ 1184223 h 3102964"/>
              <a:gd name="connsiteX29" fmla="*/ 3927170 w 5158780"/>
              <a:gd name="connsiteY29" fmla="*/ 1154242 h 3102964"/>
              <a:gd name="connsiteX30" fmla="*/ 3882200 w 5158780"/>
              <a:gd name="connsiteY30" fmla="*/ 1139252 h 3102964"/>
              <a:gd name="connsiteX31" fmla="*/ 3852219 w 5158780"/>
              <a:gd name="connsiteY31" fmla="*/ 1109272 h 3102964"/>
              <a:gd name="connsiteX32" fmla="*/ 3807249 w 5158780"/>
              <a:gd name="connsiteY32" fmla="*/ 1094282 h 3102964"/>
              <a:gd name="connsiteX33" fmla="*/ 3762278 w 5158780"/>
              <a:gd name="connsiteY33" fmla="*/ 1064301 h 3102964"/>
              <a:gd name="connsiteX34" fmla="*/ 3687328 w 5158780"/>
              <a:gd name="connsiteY34" fmla="*/ 989351 h 3102964"/>
              <a:gd name="connsiteX35" fmla="*/ 3567406 w 5158780"/>
              <a:gd name="connsiteY35" fmla="*/ 884419 h 3102964"/>
              <a:gd name="connsiteX36" fmla="*/ 3492456 w 5158780"/>
              <a:gd name="connsiteY36" fmla="*/ 794478 h 3102964"/>
              <a:gd name="connsiteX37" fmla="*/ 3402515 w 5158780"/>
              <a:gd name="connsiteY37" fmla="*/ 764498 h 3102964"/>
              <a:gd name="connsiteX38" fmla="*/ 3357544 w 5158780"/>
              <a:gd name="connsiteY38" fmla="*/ 749508 h 3102964"/>
              <a:gd name="connsiteX39" fmla="*/ 3312574 w 5158780"/>
              <a:gd name="connsiteY39" fmla="*/ 719528 h 3102964"/>
              <a:gd name="connsiteX40" fmla="*/ 3267603 w 5158780"/>
              <a:gd name="connsiteY40" fmla="*/ 704538 h 3102964"/>
              <a:gd name="connsiteX41" fmla="*/ 3177662 w 5158780"/>
              <a:gd name="connsiteY41" fmla="*/ 644577 h 3102964"/>
              <a:gd name="connsiteX42" fmla="*/ 3132692 w 5158780"/>
              <a:gd name="connsiteY42" fmla="*/ 614597 h 3102964"/>
              <a:gd name="connsiteX43" fmla="*/ 3057741 w 5158780"/>
              <a:gd name="connsiteY43" fmla="*/ 554636 h 3102964"/>
              <a:gd name="connsiteX44" fmla="*/ 3027760 w 5158780"/>
              <a:gd name="connsiteY44" fmla="*/ 524656 h 3102964"/>
              <a:gd name="connsiteX45" fmla="*/ 2982790 w 5158780"/>
              <a:gd name="connsiteY45" fmla="*/ 494675 h 3102964"/>
              <a:gd name="connsiteX46" fmla="*/ 2817898 w 5158780"/>
              <a:gd name="connsiteY46" fmla="*/ 359764 h 3102964"/>
              <a:gd name="connsiteX47" fmla="*/ 2757938 w 5158780"/>
              <a:gd name="connsiteY47" fmla="*/ 329783 h 3102964"/>
              <a:gd name="connsiteX48" fmla="*/ 2623026 w 5158780"/>
              <a:gd name="connsiteY48" fmla="*/ 254833 h 3102964"/>
              <a:gd name="connsiteX49" fmla="*/ 2518095 w 5158780"/>
              <a:gd name="connsiteY49" fmla="*/ 209862 h 3102964"/>
              <a:gd name="connsiteX50" fmla="*/ 2473124 w 5158780"/>
              <a:gd name="connsiteY50" fmla="*/ 179882 h 3102964"/>
              <a:gd name="connsiteX51" fmla="*/ 2413164 w 5158780"/>
              <a:gd name="connsiteY51" fmla="*/ 164892 h 3102964"/>
              <a:gd name="connsiteX52" fmla="*/ 2278252 w 5158780"/>
              <a:gd name="connsiteY52" fmla="*/ 134911 h 3102964"/>
              <a:gd name="connsiteX53" fmla="*/ 2218292 w 5158780"/>
              <a:gd name="connsiteY53" fmla="*/ 104931 h 3102964"/>
              <a:gd name="connsiteX54" fmla="*/ 2158331 w 5158780"/>
              <a:gd name="connsiteY54" fmla="*/ 89941 h 3102964"/>
              <a:gd name="connsiteX55" fmla="*/ 2113360 w 5158780"/>
              <a:gd name="connsiteY55" fmla="*/ 74951 h 3102964"/>
              <a:gd name="connsiteX56" fmla="*/ 2068390 w 5158780"/>
              <a:gd name="connsiteY56" fmla="*/ 44970 h 3102964"/>
              <a:gd name="connsiteX57" fmla="*/ 2008429 w 5158780"/>
              <a:gd name="connsiteY57" fmla="*/ 29980 h 3102964"/>
              <a:gd name="connsiteX58" fmla="*/ 1873518 w 5158780"/>
              <a:gd name="connsiteY58" fmla="*/ 0 h 3102964"/>
              <a:gd name="connsiteX59" fmla="*/ 1243931 w 5158780"/>
              <a:gd name="connsiteY59" fmla="*/ 14990 h 3102964"/>
              <a:gd name="connsiteX60" fmla="*/ 1183970 w 5158780"/>
              <a:gd name="connsiteY60" fmla="*/ 29980 h 3102964"/>
              <a:gd name="connsiteX61" fmla="*/ 1139000 w 5158780"/>
              <a:gd name="connsiteY61" fmla="*/ 59960 h 3102964"/>
              <a:gd name="connsiteX62" fmla="*/ 1079039 w 5158780"/>
              <a:gd name="connsiteY62" fmla="*/ 74951 h 3102964"/>
              <a:gd name="connsiteX63" fmla="*/ 1019078 w 5158780"/>
              <a:gd name="connsiteY63" fmla="*/ 104931 h 3102964"/>
              <a:gd name="connsiteX64" fmla="*/ 884167 w 5158780"/>
              <a:gd name="connsiteY64" fmla="*/ 134911 h 3102964"/>
              <a:gd name="connsiteX65" fmla="*/ 839197 w 5158780"/>
              <a:gd name="connsiteY65" fmla="*/ 149901 h 3102964"/>
              <a:gd name="connsiteX66" fmla="*/ 779236 w 5158780"/>
              <a:gd name="connsiteY66" fmla="*/ 164892 h 3102964"/>
              <a:gd name="connsiteX67" fmla="*/ 719275 w 5158780"/>
              <a:gd name="connsiteY67" fmla="*/ 194872 h 3102964"/>
              <a:gd name="connsiteX68" fmla="*/ 629334 w 5158780"/>
              <a:gd name="connsiteY68" fmla="*/ 224852 h 3102964"/>
              <a:gd name="connsiteX69" fmla="*/ 539393 w 5158780"/>
              <a:gd name="connsiteY69" fmla="*/ 269823 h 3102964"/>
              <a:gd name="connsiteX70" fmla="*/ 464442 w 5158780"/>
              <a:gd name="connsiteY70" fmla="*/ 329783 h 3102964"/>
              <a:gd name="connsiteX71" fmla="*/ 419472 w 5158780"/>
              <a:gd name="connsiteY71" fmla="*/ 359764 h 3102964"/>
              <a:gd name="connsiteX72" fmla="*/ 344521 w 5158780"/>
              <a:gd name="connsiteY72" fmla="*/ 434715 h 3102964"/>
              <a:gd name="connsiteX73" fmla="*/ 299551 w 5158780"/>
              <a:gd name="connsiteY73" fmla="*/ 494675 h 3102964"/>
              <a:gd name="connsiteX74" fmla="*/ 254580 w 5158780"/>
              <a:gd name="connsiteY74" fmla="*/ 524656 h 3102964"/>
              <a:gd name="connsiteX75" fmla="*/ 224600 w 5158780"/>
              <a:gd name="connsiteY75" fmla="*/ 569626 h 3102964"/>
              <a:gd name="connsiteX76" fmla="*/ 194619 w 5158780"/>
              <a:gd name="connsiteY76" fmla="*/ 599606 h 3102964"/>
              <a:gd name="connsiteX77" fmla="*/ 179629 w 5158780"/>
              <a:gd name="connsiteY77" fmla="*/ 644577 h 3102964"/>
              <a:gd name="connsiteX78" fmla="*/ 149649 w 5158780"/>
              <a:gd name="connsiteY78" fmla="*/ 704538 h 3102964"/>
              <a:gd name="connsiteX79" fmla="*/ 119669 w 5158780"/>
              <a:gd name="connsiteY79" fmla="*/ 794478 h 3102964"/>
              <a:gd name="connsiteX80" fmla="*/ 104678 w 5158780"/>
              <a:gd name="connsiteY80" fmla="*/ 839449 h 3102964"/>
              <a:gd name="connsiteX81" fmla="*/ 59708 w 5158780"/>
              <a:gd name="connsiteY81" fmla="*/ 1019331 h 3102964"/>
              <a:gd name="connsiteX82" fmla="*/ 29728 w 5158780"/>
              <a:gd name="connsiteY82" fmla="*/ 1139252 h 3102964"/>
              <a:gd name="connsiteX83" fmla="*/ 29728 w 5158780"/>
              <a:gd name="connsiteY83" fmla="*/ 2008682 h 3102964"/>
              <a:gd name="connsiteX84" fmla="*/ 59708 w 5158780"/>
              <a:gd name="connsiteY84" fmla="*/ 2098623 h 3102964"/>
              <a:gd name="connsiteX85" fmla="*/ 74698 w 5158780"/>
              <a:gd name="connsiteY85" fmla="*/ 2143593 h 3102964"/>
              <a:gd name="connsiteX86" fmla="*/ 134659 w 5158780"/>
              <a:gd name="connsiteY86" fmla="*/ 2203554 h 3102964"/>
              <a:gd name="connsiteX87" fmla="*/ 194619 w 5158780"/>
              <a:gd name="connsiteY87" fmla="*/ 2248524 h 3102964"/>
              <a:gd name="connsiteX88" fmla="*/ 224600 w 5158780"/>
              <a:gd name="connsiteY88" fmla="*/ 2293495 h 3102964"/>
              <a:gd name="connsiteX89" fmla="*/ 284560 w 5158780"/>
              <a:gd name="connsiteY89" fmla="*/ 2338465 h 3102964"/>
              <a:gd name="connsiteX90" fmla="*/ 314541 w 5158780"/>
              <a:gd name="connsiteY90" fmla="*/ 2368446 h 3102964"/>
              <a:gd name="connsiteX91" fmla="*/ 359511 w 5158780"/>
              <a:gd name="connsiteY91" fmla="*/ 2398426 h 3102964"/>
              <a:gd name="connsiteX92" fmla="*/ 404482 w 5158780"/>
              <a:gd name="connsiteY92" fmla="*/ 2443397 h 3102964"/>
              <a:gd name="connsiteX93" fmla="*/ 479433 w 5158780"/>
              <a:gd name="connsiteY93" fmla="*/ 2503357 h 3102964"/>
              <a:gd name="connsiteX94" fmla="*/ 524403 w 5158780"/>
              <a:gd name="connsiteY94" fmla="*/ 2533338 h 3102964"/>
              <a:gd name="connsiteX95" fmla="*/ 629334 w 5158780"/>
              <a:gd name="connsiteY95" fmla="*/ 2623278 h 3102964"/>
              <a:gd name="connsiteX96" fmla="*/ 734265 w 5158780"/>
              <a:gd name="connsiteY96" fmla="*/ 2668249 h 3102964"/>
              <a:gd name="connsiteX97" fmla="*/ 764246 w 5158780"/>
              <a:gd name="connsiteY97" fmla="*/ 2698229 h 3102964"/>
              <a:gd name="connsiteX98" fmla="*/ 854187 w 5158780"/>
              <a:gd name="connsiteY98" fmla="*/ 2728210 h 3102964"/>
              <a:gd name="connsiteX99" fmla="*/ 899157 w 5158780"/>
              <a:gd name="connsiteY99" fmla="*/ 2758190 h 3102964"/>
              <a:gd name="connsiteX100" fmla="*/ 974108 w 5158780"/>
              <a:gd name="connsiteY100" fmla="*/ 2773180 h 3102964"/>
              <a:gd name="connsiteX101" fmla="*/ 1019078 w 5158780"/>
              <a:gd name="connsiteY101" fmla="*/ 2788170 h 3102964"/>
              <a:gd name="connsiteX102" fmla="*/ 1094029 w 5158780"/>
              <a:gd name="connsiteY102" fmla="*/ 2818151 h 3102964"/>
              <a:gd name="connsiteX103" fmla="*/ 1198960 w 5158780"/>
              <a:gd name="connsiteY103" fmla="*/ 2833141 h 3102964"/>
              <a:gd name="connsiteX104" fmla="*/ 1288901 w 5158780"/>
              <a:gd name="connsiteY104" fmla="*/ 2863121 h 3102964"/>
              <a:gd name="connsiteX105" fmla="*/ 1408823 w 5158780"/>
              <a:gd name="connsiteY105" fmla="*/ 2908092 h 3102964"/>
              <a:gd name="connsiteX106" fmla="*/ 1483774 w 5158780"/>
              <a:gd name="connsiteY106" fmla="*/ 2923082 h 3102964"/>
              <a:gd name="connsiteX107" fmla="*/ 1588705 w 5158780"/>
              <a:gd name="connsiteY107" fmla="*/ 2968052 h 3102964"/>
              <a:gd name="connsiteX108" fmla="*/ 1738606 w 5158780"/>
              <a:gd name="connsiteY108" fmla="*/ 3028013 h 3102964"/>
              <a:gd name="connsiteX109" fmla="*/ 1873518 w 5158780"/>
              <a:gd name="connsiteY109" fmla="*/ 3057993 h 3102964"/>
              <a:gd name="connsiteX110" fmla="*/ 1933478 w 5158780"/>
              <a:gd name="connsiteY110" fmla="*/ 3072983 h 3102964"/>
              <a:gd name="connsiteX111" fmla="*/ 2368193 w 5158780"/>
              <a:gd name="connsiteY111" fmla="*/ 3102964 h 3102964"/>
              <a:gd name="connsiteX112" fmla="*/ 4346895 w 5158780"/>
              <a:gd name="connsiteY112" fmla="*/ 3087974 h 3102964"/>
              <a:gd name="connsiteX113" fmla="*/ 4376875 w 5158780"/>
              <a:gd name="connsiteY113" fmla="*/ 3043003 h 3102964"/>
              <a:gd name="connsiteX114" fmla="*/ 4436836 w 5158780"/>
              <a:gd name="connsiteY114" fmla="*/ 2983042 h 3102964"/>
              <a:gd name="connsiteX115" fmla="*/ 4436836 w 5158780"/>
              <a:gd name="connsiteY115" fmla="*/ 2923082 h 3102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158780" h="3102964">
                <a:moveTo>
                  <a:pt x="4436836" y="2923082"/>
                </a:moveTo>
                <a:lnTo>
                  <a:pt x="4436836" y="2923082"/>
                </a:lnTo>
                <a:cubicBezTo>
                  <a:pt x="4481806" y="2903095"/>
                  <a:pt x="4527731" y="2885129"/>
                  <a:pt x="4571747" y="2863121"/>
                </a:cubicBezTo>
                <a:cubicBezTo>
                  <a:pt x="4589999" y="2853995"/>
                  <a:pt x="4668185" y="2795814"/>
                  <a:pt x="4676678" y="2788170"/>
                </a:cubicBezTo>
                <a:cubicBezTo>
                  <a:pt x="4708193" y="2759807"/>
                  <a:pt x="4736639" y="2728209"/>
                  <a:pt x="4766619" y="2698229"/>
                </a:cubicBezTo>
                <a:lnTo>
                  <a:pt x="4811590" y="2653259"/>
                </a:lnTo>
                <a:cubicBezTo>
                  <a:pt x="4816587" y="2638269"/>
                  <a:pt x="4818205" y="2621687"/>
                  <a:pt x="4826580" y="2608288"/>
                </a:cubicBezTo>
                <a:cubicBezTo>
                  <a:pt x="4911633" y="2472204"/>
                  <a:pt x="4856734" y="2578092"/>
                  <a:pt x="4916521" y="2503357"/>
                </a:cubicBezTo>
                <a:cubicBezTo>
                  <a:pt x="4927775" y="2489289"/>
                  <a:pt x="4936508" y="2473377"/>
                  <a:pt x="4946501" y="2458387"/>
                </a:cubicBezTo>
                <a:cubicBezTo>
                  <a:pt x="4976092" y="2340029"/>
                  <a:pt x="4938000" y="2456999"/>
                  <a:pt x="5021452" y="2323475"/>
                </a:cubicBezTo>
                <a:cubicBezTo>
                  <a:pt x="5029826" y="2310076"/>
                  <a:pt x="5030894" y="2293300"/>
                  <a:pt x="5036442" y="2278505"/>
                </a:cubicBezTo>
                <a:cubicBezTo>
                  <a:pt x="5055455" y="2227805"/>
                  <a:pt x="5067801" y="2206226"/>
                  <a:pt x="5081413" y="2158583"/>
                </a:cubicBezTo>
                <a:cubicBezTo>
                  <a:pt x="5119058" y="2026825"/>
                  <a:pt x="5075452" y="2161478"/>
                  <a:pt x="5111393" y="2053652"/>
                </a:cubicBezTo>
                <a:cubicBezTo>
                  <a:pt x="5104763" y="1901166"/>
                  <a:pt x="5158780" y="1771658"/>
                  <a:pt x="5066423" y="1663908"/>
                </a:cubicBezTo>
                <a:cubicBezTo>
                  <a:pt x="5048028" y="1642447"/>
                  <a:pt x="5022141" y="1627466"/>
                  <a:pt x="5006462" y="1603947"/>
                </a:cubicBezTo>
                <a:cubicBezTo>
                  <a:pt x="4996469" y="1588957"/>
                  <a:pt x="4987736" y="1573045"/>
                  <a:pt x="4976482" y="1558977"/>
                </a:cubicBezTo>
                <a:cubicBezTo>
                  <a:pt x="4967653" y="1547941"/>
                  <a:pt x="4959142" y="1535317"/>
                  <a:pt x="4946501" y="1528997"/>
                </a:cubicBezTo>
                <a:cubicBezTo>
                  <a:pt x="4918235" y="1514864"/>
                  <a:pt x="4856560" y="1499016"/>
                  <a:pt x="4856560" y="1499016"/>
                </a:cubicBezTo>
                <a:cubicBezTo>
                  <a:pt x="4841570" y="1489023"/>
                  <a:pt x="4827704" y="1477093"/>
                  <a:pt x="4811590" y="1469036"/>
                </a:cubicBezTo>
                <a:cubicBezTo>
                  <a:pt x="4787630" y="1457056"/>
                  <a:pt x="4729071" y="1445460"/>
                  <a:pt x="4706659" y="1439056"/>
                </a:cubicBezTo>
                <a:cubicBezTo>
                  <a:pt x="4691466" y="1434715"/>
                  <a:pt x="4676881" y="1428406"/>
                  <a:pt x="4661688" y="1424065"/>
                </a:cubicBezTo>
                <a:cubicBezTo>
                  <a:pt x="4641879" y="1418405"/>
                  <a:pt x="4621537" y="1414735"/>
                  <a:pt x="4601728" y="1409075"/>
                </a:cubicBezTo>
                <a:cubicBezTo>
                  <a:pt x="4451193" y="1366066"/>
                  <a:pt x="4684239" y="1425956"/>
                  <a:pt x="4496797" y="1379095"/>
                </a:cubicBezTo>
                <a:cubicBezTo>
                  <a:pt x="4486803" y="1369102"/>
                  <a:pt x="4479457" y="1355435"/>
                  <a:pt x="4466816" y="1349115"/>
                </a:cubicBezTo>
                <a:cubicBezTo>
                  <a:pt x="4438550" y="1334982"/>
                  <a:pt x="4376875" y="1319134"/>
                  <a:pt x="4376875" y="1319134"/>
                </a:cubicBezTo>
                <a:cubicBezTo>
                  <a:pt x="4361885" y="1309141"/>
                  <a:pt x="4348464" y="1296251"/>
                  <a:pt x="4331905" y="1289154"/>
                </a:cubicBezTo>
                <a:cubicBezTo>
                  <a:pt x="4273245" y="1264014"/>
                  <a:pt x="4242466" y="1284492"/>
                  <a:pt x="4182003" y="1244183"/>
                </a:cubicBezTo>
                <a:cubicBezTo>
                  <a:pt x="4167013" y="1234190"/>
                  <a:pt x="4153147" y="1222260"/>
                  <a:pt x="4137033" y="1214203"/>
                </a:cubicBezTo>
                <a:cubicBezTo>
                  <a:pt x="4100646" y="1196010"/>
                  <a:pt x="4054741" y="1194486"/>
                  <a:pt x="4017111" y="1184223"/>
                </a:cubicBezTo>
                <a:cubicBezTo>
                  <a:pt x="3986622" y="1175908"/>
                  <a:pt x="3957150" y="1164236"/>
                  <a:pt x="3927170" y="1154242"/>
                </a:cubicBezTo>
                <a:lnTo>
                  <a:pt x="3882200" y="1139252"/>
                </a:lnTo>
                <a:cubicBezTo>
                  <a:pt x="3872206" y="1129259"/>
                  <a:pt x="3864338" y="1116543"/>
                  <a:pt x="3852219" y="1109272"/>
                </a:cubicBezTo>
                <a:cubicBezTo>
                  <a:pt x="3838670" y="1101143"/>
                  <a:pt x="3821382" y="1101348"/>
                  <a:pt x="3807249" y="1094282"/>
                </a:cubicBezTo>
                <a:cubicBezTo>
                  <a:pt x="3791135" y="1086225"/>
                  <a:pt x="3777268" y="1074295"/>
                  <a:pt x="3762278" y="1064301"/>
                </a:cubicBezTo>
                <a:cubicBezTo>
                  <a:pt x="3702318" y="974361"/>
                  <a:pt x="3767275" y="1059305"/>
                  <a:pt x="3687328" y="989351"/>
                </a:cubicBezTo>
                <a:cubicBezTo>
                  <a:pt x="3547022" y="866583"/>
                  <a:pt x="3668604" y="951885"/>
                  <a:pt x="3567406" y="884419"/>
                </a:cubicBezTo>
                <a:cubicBezTo>
                  <a:pt x="3548747" y="856430"/>
                  <a:pt x="3523007" y="811451"/>
                  <a:pt x="3492456" y="794478"/>
                </a:cubicBezTo>
                <a:cubicBezTo>
                  <a:pt x="3464831" y="779131"/>
                  <a:pt x="3432495" y="774491"/>
                  <a:pt x="3402515" y="764498"/>
                </a:cubicBezTo>
                <a:lnTo>
                  <a:pt x="3357544" y="749508"/>
                </a:lnTo>
                <a:cubicBezTo>
                  <a:pt x="3342554" y="739515"/>
                  <a:pt x="3328688" y="727585"/>
                  <a:pt x="3312574" y="719528"/>
                </a:cubicBezTo>
                <a:cubicBezTo>
                  <a:pt x="3298441" y="712462"/>
                  <a:pt x="3281416" y="712212"/>
                  <a:pt x="3267603" y="704538"/>
                </a:cubicBezTo>
                <a:cubicBezTo>
                  <a:pt x="3236105" y="687039"/>
                  <a:pt x="3207642" y="664564"/>
                  <a:pt x="3177662" y="644577"/>
                </a:cubicBezTo>
                <a:cubicBezTo>
                  <a:pt x="3162672" y="634584"/>
                  <a:pt x="3145431" y="627336"/>
                  <a:pt x="3132692" y="614597"/>
                </a:cubicBezTo>
                <a:cubicBezTo>
                  <a:pt x="3060307" y="542212"/>
                  <a:pt x="3152285" y="630270"/>
                  <a:pt x="3057741" y="554636"/>
                </a:cubicBezTo>
                <a:cubicBezTo>
                  <a:pt x="3046705" y="545807"/>
                  <a:pt x="3038796" y="533485"/>
                  <a:pt x="3027760" y="524656"/>
                </a:cubicBezTo>
                <a:cubicBezTo>
                  <a:pt x="3013692" y="513402"/>
                  <a:pt x="2996630" y="506209"/>
                  <a:pt x="2982790" y="494675"/>
                </a:cubicBezTo>
                <a:cubicBezTo>
                  <a:pt x="2905893" y="430594"/>
                  <a:pt x="2946748" y="424191"/>
                  <a:pt x="2817898" y="359764"/>
                </a:cubicBezTo>
                <a:cubicBezTo>
                  <a:pt x="2797911" y="349770"/>
                  <a:pt x="2777099" y="341280"/>
                  <a:pt x="2757938" y="329783"/>
                </a:cubicBezTo>
                <a:cubicBezTo>
                  <a:pt x="2629082" y="252469"/>
                  <a:pt x="2713480" y="284984"/>
                  <a:pt x="2623026" y="254833"/>
                </a:cubicBezTo>
                <a:cubicBezTo>
                  <a:pt x="2510133" y="179569"/>
                  <a:pt x="2653605" y="267936"/>
                  <a:pt x="2518095" y="209862"/>
                </a:cubicBezTo>
                <a:cubicBezTo>
                  <a:pt x="2501536" y="202765"/>
                  <a:pt x="2489683" y="186979"/>
                  <a:pt x="2473124" y="179882"/>
                </a:cubicBezTo>
                <a:cubicBezTo>
                  <a:pt x="2454188" y="171767"/>
                  <a:pt x="2433275" y="169361"/>
                  <a:pt x="2413164" y="164892"/>
                </a:cubicBezTo>
                <a:cubicBezTo>
                  <a:pt x="2241878" y="126828"/>
                  <a:pt x="2424492" y="171470"/>
                  <a:pt x="2278252" y="134911"/>
                </a:cubicBezTo>
                <a:cubicBezTo>
                  <a:pt x="2258265" y="124918"/>
                  <a:pt x="2239215" y="112777"/>
                  <a:pt x="2218292" y="104931"/>
                </a:cubicBezTo>
                <a:cubicBezTo>
                  <a:pt x="2199002" y="97697"/>
                  <a:pt x="2178140" y="95601"/>
                  <a:pt x="2158331" y="89941"/>
                </a:cubicBezTo>
                <a:cubicBezTo>
                  <a:pt x="2143138" y="85600"/>
                  <a:pt x="2128350" y="79948"/>
                  <a:pt x="2113360" y="74951"/>
                </a:cubicBezTo>
                <a:cubicBezTo>
                  <a:pt x="2098370" y="64957"/>
                  <a:pt x="2084949" y="52067"/>
                  <a:pt x="2068390" y="44970"/>
                </a:cubicBezTo>
                <a:cubicBezTo>
                  <a:pt x="2049454" y="36854"/>
                  <a:pt x="2028238" y="35640"/>
                  <a:pt x="2008429" y="29980"/>
                </a:cubicBezTo>
                <a:cubicBezTo>
                  <a:pt x="1905101" y="458"/>
                  <a:pt x="2035835" y="27053"/>
                  <a:pt x="1873518" y="0"/>
                </a:cubicBezTo>
                <a:lnTo>
                  <a:pt x="1243931" y="14990"/>
                </a:lnTo>
                <a:cubicBezTo>
                  <a:pt x="1223348" y="15885"/>
                  <a:pt x="1202906" y="21864"/>
                  <a:pt x="1183970" y="29980"/>
                </a:cubicBezTo>
                <a:cubicBezTo>
                  <a:pt x="1167411" y="37077"/>
                  <a:pt x="1155559" y="52863"/>
                  <a:pt x="1139000" y="59960"/>
                </a:cubicBezTo>
                <a:cubicBezTo>
                  <a:pt x="1120064" y="68076"/>
                  <a:pt x="1098329" y="67717"/>
                  <a:pt x="1079039" y="74951"/>
                </a:cubicBezTo>
                <a:cubicBezTo>
                  <a:pt x="1058116" y="82797"/>
                  <a:pt x="1040001" y="97085"/>
                  <a:pt x="1019078" y="104931"/>
                </a:cubicBezTo>
                <a:cubicBezTo>
                  <a:pt x="988300" y="116473"/>
                  <a:pt x="912662" y="127787"/>
                  <a:pt x="884167" y="134911"/>
                </a:cubicBezTo>
                <a:cubicBezTo>
                  <a:pt x="868838" y="138743"/>
                  <a:pt x="854390" y="145560"/>
                  <a:pt x="839197" y="149901"/>
                </a:cubicBezTo>
                <a:cubicBezTo>
                  <a:pt x="819388" y="155561"/>
                  <a:pt x="798526" y="157658"/>
                  <a:pt x="779236" y="164892"/>
                </a:cubicBezTo>
                <a:cubicBezTo>
                  <a:pt x="758313" y="172738"/>
                  <a:pt x="740023" y="186573"/>
                  <a:pt x="719275" y="194872"/>
                </a:cubicBezTo>
                <a:cubicBezTo>
                  <a:pt x="689933" y="206609"/>
                  <a:pt x="629334" y="224852"/>
                  <a:pt x="629334" y="224852"/>
                </a:cubicBezTo>
                <a:cubicBezTo>
                  <a:pt x="500466" y="310767"/>
                  <a:pt x="663508" y="207766"/>
                  <a:pt x="539393" y="269823"/>
                </a:cubicBezTo>
                <a:cubicBezTo>
                  <a:pt x="477883" y="300578"/>
                  <a:pt x="510913" y="292606"/>
                  <a:pt x="464442" y="329783"/>
                </a:cubicBezTo>
                <a:cubicBezTo>
                  <a:pt x="450374" y="341037"/>
                  <a:pt x="433030" y="347900"/>
                  <a:pt x="419472" y="359764"/>
                </a:cubicBezTo>
                <a:cubicBezTo>
                  <a:pt x="392882" y="383031"/>
                  <a:pt x="365720" y="406449"/>
                  <a:pt x="344521" y="434715"/>
                </a:cubicBezTo>
                <a:cubicBezTo>
                  <a:pt x="329531" y="454702"/>
                  <a:pt x="317217" y="477009"/>
                  <a:pt x="299551" y="494675"/>
                </a:cubicBezTo>
                <a:cubicBezTo>
                  <a:pt x="286812" y="507414"/>
                  <a:pt x="269570" y="514662"/>
                  <a:pt x="254580" y="524656"/>
                </a:cubicBezTo>
                <a:cubicBezTo>
                  <a:pt x="244587" y="539646"/>
                  <a:pt x="235854" y="555558"/>
                  <a:pt x="224600" y="569626"/>
                </a:cubicBezTo>
                <a:cubicBezTo>
                  <a:pt x="215771" y="580662"/>
                  <a:pt x="201890" y="587487"/>
                  <a:pt x="194619" y="599606"/>
                </a:cubicBezTo>
                <a:cubicBezTo>
                  <a:pt x="186489" y="613155"/>
                  <a:pt x="185853" y="630053"/>
                  <a:pt x="179629" y="644577"/>
                </a:cubicBezTo>
                <a:cubicBezTo>
                  <a:pt x="170827" y="665116"/>
                  <a:pt x="157948" y="683790"/>
                  <a:pt x="149649" y="704538"/>
                </a:cubicBezTo>
                <a:cubicBezTo>
                  <a:pt x="137912" y="733879"/>
                  <a:pt x="129662" y="764498"/>
                  <a:pt x="119669" y="794478"/>
                </a:cubicBezTo>
                <a:lnTo>
                  <a:pt x="104678" y="839449"/>
                </a:lnTo>
                <a:cubicBezTo>
                  <a:pt x="65454" y="1074795"/>
                  <a:pt x="119095" y="781783"/>
                  <a:pt x="59708" y="1019331"/>
                </a:cubicBezTo>
                <a:lnTo>
                  <a:pt x="29728" y="1139252"/>
                </a:lnTo>
                <a:cubicBezTo>
                  <a:pt x="10492" y="1504745"/>
                  <a:pt x="0" y="1562755"/>
                  <a:pt x="29728" y="2008682"/>
                </a:cubicBezTo>
                <a:cubicBezTo>
                  <a:pt x="31830" y="2040214"/>
                  <a:pt x="49715" y="2068643"/>
                  <a:pt x="59708" y="2098623"/>
                </a:cubicBezTo>
                <a:cubicBezTo>
                  <a:pt x="64705" y="2113613"/>
                  <a:pt x="63525" y="2132420"/>
                  <a:pt x="74698" y="2143593"/>
                </a:cubicBezTo>
                <a:cubicBezTo>
                  <a:pt x="94685" y="2163580"/>
                  <a:pt x="112046" y="2186594"/>
                  <a:pt x="134659" y="2203554"/>
                </a:cubicBezTo>
                <a:cubicBezTo>
                  <a:pt x="154646" y="2218544"/>
                  <a:pt x="176953" y="2230858"/>
                  <a:pt x="194619" y="2248524"/>
                </a:cubicBezTo>
                <a:cubicBezTo>
                  <a:pt x="207358" y="2261263"/>
                  <a:pt x="211861" y="2280756"/>
                  <a:pt x="224600" y="2293495"/>
                </a:cubicBezTo>
                <a:cubicBezTo>
                  <a:pt x="242266" y="2311161"/>
                  <a:pt x="265367" y="2322471"/>
                  <a:pt x="284560" y="2338465"/>
                </a:cubicBezTo>
                <a:cubicBezTo>
                  <a:pt x="295417" y="2347513"/>
                  <a:pt x="303505" y="2359617"/>
                  <a:pt x="314541" y="2368446"/>
                </a:cubicBezTo>
                <a:cubicBezTo>
                  <a:pt x="328609" y="2379700"/>
                  <a:pt x="345671" y="2386893"/>
                  <a:pt x="359511" y="2398426"/>
                </a:cubicBezTo>
                <a:cubicBezTo>
                  <a:pt x="375797" y="2411998"/>
                  <a:pt x="388528" y="2429437"/>
                  <a:pt x="404482" y="2443397"/>
                </a:cubicBezTo>
                <a:cubicBezTo>
                  <a:pt x="428560" y="2464465"/>
                  <a:pt x="453837" y="2484160"/>
                  <a:pt x="479433" y="2503357"/>
                </a:cubicBezTo>
                <a:cubicBezTo>
                  <a:pt x="493846" y="2514167"/>
                  <a:pt x="510724" y="2521613"/>
                  <a:pt x="524403" y="2533338"/>
                </a:cubicBezTo>
                <a:cubicBezTo>
                  <a:pt x="576036" y="2577595"/>
                  <a:pt x="574273" y="2595747"/>
                  <a:pt x="629334" y="2623278"/>
                </a:cubicBezTo>
                <a:cubicBezTo>
                  <a:pt x="709281" y="2663252"/>
                  <a:pt x="640689" y="2605866"/>
                  <a:pt x="734265" y="2668249"/>
                </a:cubicBezTo>
                <a:cubicBezTo>
                  <a:pt x="746024" y="2676088"/>
                  <a:pt x="751605" y="2691909"/>
                  <a:pt x="764246" y="2698229"/>
                </a:cubicBezTo>
                <a:cubicBezTo>
                  <a:pt x="792512" y="2712362"/>
                  <a:pt x="827892" y="2710680"/>
                  <a:pt x="854187" y="2728210"/>
                </a:cubicBezTo>
                <a:cubicBezTo>
                  <a:pt x="869177" y="2738203"/>
                  <a:pt x="882288" y="2751864"/>
                  <a:pt x="899157" y="2758190"/>
                </a:cubicBezTo>
                <a:cubicBezTo>
                  <a:pt x="923013" y="2767136"/>
                  <a:pt x="949390" y="2767001"/>
                  <a:pt x="974108" y="2773180"/>
                </a:cubicBezTo>
                <a:cubicBezTo>
                  <a:pt x="989437" y="2777012"/>
                  <a:pt x="1004283" y="2782622"/>
                  <a:pt x="1019078" y="2788170"/>
                </a:cubicBezTo>
                <a:cubicBezTo>
                  <a:pt x="1044273" y="2797618"/>
                  <a:pt x="1067924" y="2811625"/>
                  <a:pt x="1094029" y="2818151"/>
                </a:cubicBezTo>
                <a:cubicBezTo>
                  <a:pt x="1128306" y="2826720"/>
                  <a:pt x="1163983" y="2828144"/>
                  <a:pt x="1198960" y="2833141"/>
                </a:cubicBezTo>
                <a:cubicBezTo>
                  <a:pt x="1228940" y="2843134"/>
                  <a:pt x="1259202" y="2852321"/>
                  <a:pt x="1288901" y="2863121"/>
                </a:cubicBezTo>
                <a:cubicBezTo>
                  <a:pt x="1319147" y="2874120"/>
                  <a:pt x="1373192" y="2899184"/>
                  <a:pt x="1408823" y="2908092"/>
                </a:cubicBezTo>
                <a:cubicBezTo>
                  <a:pt x="1433541" y="2914272"/>
                  <a:pt x="1458790" y="2918085"/>
                  <a:pt x="1483774" y="2923082"/>
                </a:cubicBezTo>
                <a:cubicBezTo>
                  <a:pt x="1599464" y="2980927"/>
                  <a:pt x="1493121" y="2931289"/>
                  <a:pt x="1588705" y="2968052"/>
                </a:cubicBezTo>
                <a:cubicBezTo>
                  <a:pt x="1638934" y="2987371"/>
                  <a:pt x="1686397" y="3014961"/>
                  <a:pt x="1738606" y="3028013"/>
                </a:cubicBezTo>
                <a:cubicBezTo>
                  <a:pt x="1884846" y="3064573"/>
                  <a:pt x="1702232" y="3019930"/>
                  <a:pt x="1873518" y="3057993"/>
                </a:cubicBezTo>
                <a:cubicBezTo>
                  <a:pt x="1893629" y="3062462"/>
                  <a:pt x="1913083" y="3070069"/>
                  <a:pt x="1933478" y="3072983"/>
                </a:cubicBezTo>
                <a:cubicBezTo>
                  <a:pt x="2061850" y="3091322"/>
                  <a:pt x="2253082" y="3096906"/>
                  <a:pt x="2368193" y="3102964"/>
                </a:cubicBezTo>
                <a:lnTo>
                  <a:pt x="4346895" y="3087974"/>
                </a:lnTo>
                <a:cubicBezTo>
                  <a:pt x="4364903" y="3087436"/>
                  <a:pt x="4365150" y="3056682"/>
                  <a:pt x="4376875" y="3043003"/>
                </a:cubicBezTo>
                <a:cubicBezTo>
                  <a:pt x="4395270" y="3021542"/>
                  <a:pt x="4436836" y="2983042"/>
                  <a:pt x="4436836" y="2983042"/>
                </a:cubicBezTo>
                <a:cubicBezTo>
                  <a:pt x="4455359" y="2927472"/>
                  <a:pt x="4436836" y="2933075"/>
                  <a:pt x="4436836" y="2923082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orma libre"/>
          <p:cNvSpPr/>
          <p:nvPr/>
        </p:nvSpPr>
        <p:spPr>
          <a:xfrm>
            <a:off x="-764498" y="1543987"/>
            <a:ext cx="10409844" cy="6072056"/>
          </a:xfrm>
          <a:custGeom>
            <a:avLst/>
            <a:gdLst>
              <a:gd name="connsiteX0" fmla="*/ 269823 w 10409844"/>
              <a:gd name="connsiteY0" fmla="*/ 2608288 h 6072056"/>
              <a:gd name="connsiteX1" fmla="*/ 269823 w 10409844"/>
              <a:gd name="connsiteY1" fmla="*/ 2608288 h 6072056"/>
              <a:gd name="connsiteX2" fmla="*/ 749508 w 10409844"/>
              <a:gd name="connsiteY2" fmla="*/ 2593298 h 6072056"/>
              <a:gd name="connsiteX3" fmla="*/ 854439 w 10409844"/>
              <a:gd name="connsiteY3" fmla="*/ 2503357 h 6072056"/>
              <a:gd name="connsiteX4" fmla="*/ 989350 w 10409844"/>
              <a:gd name="connsiteY4" fmla="*/ 2458387 h 6072056"/>
              <a:gd name="connsiteX5" fmla="*/ 1034321 w 10409844"/>
              <a:gd name="connsiteY5" fmla="*/ 2443397 h 6072056"/>
              <a:gd name="connsiteX6" fmla="*/ 1079291 w 10409844"/>
              <a:gd name="connsiteY6" fmla="*/ 2413416 h 6072056"/>
              <a:gd name="connsiteX7" fmla="*/ 1184223 w 10409844"/>
              <a:gd name="connsiteY7" fmla="*/ 2383436 h 6072056"/>
              <a:gd name="connsiteX8" fmla="*/ 1229193 w 10409844"/>
              <a:gd name="connsiteY8" fmla="*/ 2368446 h 6072056"/>
              <a:gd name="connsiteX9" fmla="*/ 1394085 w 10409844"/>
              <a:gd name="connsiteY9" fmla="*/ 2278505 h 6072056"/>
              <a:gd name="connsiteX10" fmla="*/ 1484026 w 10409844"/>
              <a:gd name="connsiteY10" fmla="*/ 2248524 h 6072056"/>
              <a:gd name="connsiteX11" fmla="*/ 1588957 w 10409844"/>
              <a:gd name="connsiteY11" fmla="*/ 2158583 h 6072056"/>
              <a:gd name="connsiteX12" fmla="*/ 1633928 w 10409844"/>
              <a:gd name="connsiteY12" fmla="*/ 2113613 h 6072056"/>
              <a:gd name="connsiteX13" fmla="*/ 1663908 w 10409844"/>
              <a:gd name="connsiteY13" fmla="*/ 2068643 h 6072056"/>
              <a:gd name="connsiteX14" fmla="*/ 1693888 w 10409844"/>
              <a:gd name="connsiteY14" fmla="*/ 2038662 h 6072056"/>
              <a:gd name="connsiteX15" fmla="*/ 1723868 w 10409844"/>
              <a:gd name="connsiteY15" fmla="*/ 1978702 h 6072056"/>
              <a:gd name="connsiteX16" fmla="*/ 1738859 w 10409844"/>
              <a:gd name="connsiteY16" fmla="*/ 1933731 h 6072056"/>
              <a:gd name="connsiteX17" fmla="*/ 1753849 w 10409844"/>
              <a:gd name="connsiteY17" fmla="*/ 1873770 h 6072056"/>
              <a:gd name="connsiteX18" fmla="*/ 1798819 w 10409844"/>
              <a:gd name="connsiteY18" fmla="*/ 1828800 h 6072056"/>
              <a:gd name="connsiteX19" fmla="*/ 1828800 w 10409844"/>
              <a:gd name="connsiteY19" fmla="*/ 1783829 h 6072056"/>
              <a:gd name="connsiteX20" fmla="*/ 1873770 w 10409844"/>
              <a:gd name="connsiteY20" fmla="*/ 1753849 h 6072056"/>
              <a:gd name="connsiteX21" fmla="*/ 1933731 w 10409844"/>
              <a:gd name="connsiteY21" fmla="*/ 1708879 h 6072056"/>
              <a:gd name="connsiteX22" fmla="*/ 1963711 w 10409844"/>
              <a:gd name="connsiteY22" fmla="*/ 1678898 h 6072056"/>
              <a:gd name="connsiteX23" fmla="*/ 2083632 w 10409844"/>
              <a:gd name="connsiteY23" fmla="*/ 1588957 h 6072056"/>
              <a:gd name="connsiteX24" fmla="*/ 2113613 w 10409844"/>
              <a:gd name="connsiteY24" fmla="*/ 1543987 h 6072056"/>
              <a:gd name="connsiteX25" fmla="*/ 2128603 w 10409844"/>
              <a:gd name="connsiteY25" fmla="*/ 1499016 h 6072056"/>
              <a:gd name="connsiteX26" fmla="*/ 2158583 w 10409844"/>
              <a:gd name="connsiteY26" fmla="*/ 1454046 h 6072056"/>
              <a:gd name="connsiteX27" fmla="*/ 2173573 w 10409844"/>
              <a:gd name="connsiteY27" fmla="*/ 1394085 h 6072056"/>
              <a:gd name="connsiteX28" fmla="*/ 2188564 w 10409844"/>
              <a:gd name="connsiteY28" fmla="*/ 1349115 h 6072056"/>
              <a:gd name="connsiteX29" fmla="*/ 2203554 w 10409844"/>
              <a:gd name="connsiteY29" fmla="*/ 1289154 h 6072056"/>
              <a:gd name="connsiteX30" fmla="*/ 2218544 w 10409844"/>
              <a:gd name="connsiteY30" fmla="*/ 1244183 h 6072056"/>
              <a:gd name="connsiteX31" fmla="*/ 2278505 w 10409844"/>
              <a:gd name="connsiteY31" fmla="*/ 1094282 h 6072056"/>
              <a:gd name="connsiteX32" fmla="*/ 2293495 w 10409844"/>
              <a:gd name="connsiteY32" fmla="*/ 989351 h 6072056"/>
              <a:gd name="connsiteX33" fmla="*/ 2338465 w 10409844"/>
              <a:gd name="connsiteY33" fmla="*/ 704538 h 6072056"/>
              <a:gd name="connsiteX34" fmla="*/ 2428406 w 10409844"/>
              <a:gd name="connsiteY34" fmla="*/ 644577 h 6072056"/>
              <a:gd name="connsiteX35" fmla="*/ 2518347 w 10409844"/>
              <a:gd name="connsiteY35" fmla="*/ 569626 h 6072056"/>
              <a:gd name="connsiteX36" fmla="*/ 2638268 w 10409844"/>
              <a:gd name="connsiteY36" fmla="*/ 539646 h 6072056"/>
              <a:gd name="connsiteX37" fmla="*/ 2818150 w 10409844"/>
              <a:gd name="connsiteY37" fmla="*/ 464695 h 6072056"/>
              <a:gd name="connsiteX38" fmla="*/ 2893101 w 10409844"/>
              <a:gd name="connsiteY38" fmla="*/ 404734 h 6072056"/>
              <a:gd name="connsiteX39" fmla="*/ 2923082 w 10409844"/>
              <a:gd name="connsiteY39" fmla="*/ 374754 h 6072056"/>
              <a:gd name="connsiteX40" fmla="*/ 2968052 w 10409844"/>
              <a:gd name="connsiteY40" fmla="*/ 344774 h 6072056"/>
              <a:gd name="connsiteX41" fmla="*/ 3028013 w 10409844"/>
              <a:gd name="connsiteY41" fmla="*/ 284813 h 6072056"/>
              <a:gd name="connsiteX42" fmla="*/ 3102964 w 10409844"/>
              <a:gd name="connsiteY42" fmla="*/ 194872 h 6072056"/>
              <a:gd name="connsiteX43" fmla="*/ 3117954 w 10409844"/>
              <a:gd name="connsiteY43" fmla="*/ 149902 h 6072056"/>
              <a:gd name="connsiteX44" fmla="*/ 3132944 w 10409844"/>
              <a:gd name="connsiteY44" fmla="*/ 89941 h 6072056"/>
              <a:gd name="connsiteX45" fmla="*/ 3162924 w 10409844"/>
              <a:gd name="connsiteY45" fmla="*/ 0 h 6072056"/>
              <a:gd name="connsiteX46" fmla="*/ 3192905 w 10409844"/>
              <a:gd name="connsiteY46" fmla="*/ 224852 h 6072056"/>
              <a:gd name="connsiteX47" fmla="*/ 3207895 w 10409844"/>
              <a:gd name="connsiteY47" fmla="*/ 329783 h 6072056"/>
              <a:gd name="connsiteX48" fmla="*/ 3192905 w 10409844"/>
              <a:gd name="connsiteY48" fmla="*/ 2683239 h 6072056"/>
              <a:gd name="connsiteX49" fmla="*/ 3177914 w 10409844"/>
              <a:gd name="connsiteY49" fmla="*/ 2728210 h 6072056"/>
              <a:gd name="connsiteX50" fmla="*/ 3162924 w 10409844"/>
              <a:gd name="connsiteY50" fmla="*/ 2833141 h 6072056"/>
              <a:gd name="connsiteX51" fmla="*/ 3087973 w 10409844"/>
              <a:gd name="connsiteY51" fmla="*/ 2848131 h 6072056"/>
              <a:gd name="connsiteX52" fmla="*/ 2833141 w 10409844"/>
              <a:gd name="connsiteY52" fmla="*/ 2878111 h 6072056"/>
              <a:gd name="connsiteX53" fmla="*/ 2683239 w 10409844"/>
              <a:gd name="connsiteY53" fmla="*/ 2923082 h 6072056"/>
              <a:gd name="connsiteX54" fmla="*/ 2548328 w 10409844"/>
              <a:gd name="connsiteY54" fmla="*/ 2983043 h 6072056"/>
              <a:gd name="connsiteX55" fmla="*/ 2443396 w 10409844"/>
              <a:gd name="connsiteY55" fmla="*/ 2998033 h 6072056"/>
              <a:gd name="connsiteX56" fmla="*/ 2383436 w 10409844"/>
              <a:gd name="connsiteY56" fmla="*/ 3013023 h 6072056"/>
              <a:gd name="connsiteX57" fmla="*/ 2278505 w 10409844"/>
              <a:gd name="connsiteY57" fmla="*/ 3028013 h 6072056"/>
              <a:gd name="connsiteX58" fmla="*/ 2203554 w 10409844"/>
              <a:gd name="connsiteY58" fmla="*/ 3057993 h 6072056"/>
              <a:gd name="connsiteX59" fmla="*/ 2128603 w 10409844"/>
              <a:gd name="connsiteY59" fmla="*/ 3072983 h 6072056"/>
              <a:gd name="connsiteX60" fmla="*/ 1993691 w 10409844"/>
              <a:gd name="connsiteY60" fmla="*/ 3192905 h 6072056"/>
              <a:gd name="connsiteX61" fmla="*/ 1948721 w 10409844"/>
              <a:gd name="connsiteY61" fmla="*/ 3237875 h 6072056"/>
              <a:gd name="connsiteX62" fmla="*/ 1918741 w 10409844"/>
              <a:gd name="connsiteY62" fmla="*/ 3267856 h 6072056"/>
              <a:gd name="connsiteX63" fmla="*/ 1873770 w 10409844"/>
              <a:gd name="connsiteY63" fmla="*/ 3327816 h 6072056"/>
              <a:gd name="connsiteX64" fmla="*/ 1813809 w 10409844"/>
              <a:gd name="connsiteY64" fmla="*/ 3477718 h 6072056"/>
              <a:gd name="connsiteX65" fmla="*/ 1798819 w 10409844"/>
              <a:gd name="connsiteY65" fmla="*/ 3597639 h 6072056"/>
              <a:gd name="connsiteX66" fmla="*/ 1783829 w 10409844"/>
              <a:gd name="connsiteY66" fmla="*/ 3657600 h 6072056"/>
              <a:gd name="connsiteX67" fmla="*/ 1813809 w 10409844"/>
              <a:gd name="connsiteY67" fmla="*/ 4242216 h 6072056"/>
              <a:gd name="connsiteX68" fmla="*/ 1873770 w 10409844"/>
              <a:gd name="connsiteY68" fmla="*/ 4407108 h 6072056"/>
              <a:gd name="connsiteX69" fmla="*/ 1888760 w 10409844"/>
              <a:gd name="connsiteY69" fmla="*/ 4452079 h 6072056"/>
              <a:gd name="connsiteX70" fmla="*/ 2023672 w 10409844"/>
              <a:gd name="connsiteY70" fmla="*/ 4572000 h 6072056"/>
              <a:gd name="connsiteX71" fmla="*/ 2083632 w 10409844"/>
              <a:gd name="connsiteY71" fmla="*/ 4601980 h 6072056"/>
              <a:gd name="connsiteX72" fmla="*/ 2113613 w 10409844"/>
              <a:gd name="connsiteY72" fmla="*/ 4631961 h 6072056"/>
              <a:gd name="connsiteX73" fmla="*/ 2173573 w 10409844"/>
              <a:gd name="connsiteY73" fmla="*/ 4646951 h 6072056"/>
              <a:gd name="connsiteX74" fmla="*/ 2248524 w 10409844"/>
              <a:gd name="connsiteY74" fmla="*/ 4676931 h 6072056"/>
              <a:gd name="connsiteX75" fmla="*/ 2308485 w 10409844"/>
              <a:gd name="connsiteY75" fmla="*/ 4706911 h 6072056"/>
              <a:gd name="connsiteX76" fmla="*/ 2473377 w 10409844"/>
              <a:gd name="connsiteY76" fmla="*/ 4721902 h 6072056"/>
              <a:gd name="connsiteX77" fmla="*/ 2638268 w 10409844"/>
              <a:gd name="connsiteY77" fmla="*/ 4751882 h 6072056"/>
              <a:gd name="connsiteX78" fmla="*/ 2908091 w 10409844"/>
              <a:gd name="connsiteY78" fmla="*/ 4766872 h 6072056"/>
              <a:gd name="connsiteX79" fmla="*/ 3492708 w 10409844"/>
              <a:gd name="connsiteY79" fmla="*/ 4751882 h 6072056"/>
              <a:gd name="connsiteX80" fmla="*/ 3552668 w 10409844"/>
              <a:gd name="connsiteY80" fmla="*/ 4736892 h 6072056"/>
              <a:gd name="connsiteX81" fmla="*/ 3702570 w 10409844"/>
              <a:gd name="connsiteY81" fmla="*/ 4721902 h 6072056"/>
              <a:gd name="connsiteX82" fmla="*/ 3972393 w 10409844"/>
              <a:gd name="connsiteY82" fmla="*/ 4736892 h 6072056"/>
              <a:gd name="connsiteX83" fmla="*/ 4137285 w 10409844"/>
              <a:gd name="connsiteY83" fmla="*/ 4781862 h 6072056"/>
              <a:gd name="connsiteX84" fmla="*/ 4197246 w 10409844"/>
              <a:gd name="connsiteY84" fmla="*/ 4796852 h 6072056"/>
              <a:gd name="connsiteX85" fmla="*/ 4257206 w 10409844"/>
              <a:gd name="connsiteY85" fmla="*/ 4826833 h 6072056"/>
              <a:gd name="connsiteX86" fmla="*/ 4422098 w 10409844"/>
              <a:gd name="connsiteY86" fmla="*/ 4871803 h 6072056"/>
              <a:gd name="connsiteX87" fmla="*/ 4601980 w 10409844"/>
              <a:gd name="connsiteY87" fmla="*/ 4931764 h 6072056"/>
              <a:gd name="connsiteX88" fmla="*/ 4796852 w 10409844"/>
              <a:gd name="connsiteY88" fmla="*/ 4991724 h 6072056"/>
              <a:gd name="connsiteX89" fmla="*/ 5006714 w 10409844"/>
              <a:gd name="connsiteY89" fmla="*/ 5066675 h 6072056"/>
              <a:gd name="connsiteX90" fmla="*/ 5216577 w 10409844"/>
              <a:gd name="connsiteY90" fmla="*/ 5096656 h 6072056"/>
              <a:gd name="connsiteX91" fmla="*/ 5396459 w 10409844"/>
              <a:gd name="connsiteY91" fmla="*/ 5126636 h 6072056"/>
              <a:gd name="connsiteX92" fmla="*/ 6056026 w 10409844"/>
              <a:gd name="connsiteY92" fmla="*/ 5096656 h 6072056"/>
              <a:gd name="connsiteX93" fmla="*/ 6100996 w 10409844"/>
              <a:gd name="connsiteY93" fmla="*/ 5081665 h 6072056"/>
              <a:gd name="connsiteX94" fmla="*/ 6130977 w 10409844"/>
              <a:gd name="connsiteY94" fmla="*/ 5036695 h 6072056"/>
              <a:gd name="connsiteX95" fmla="*/ 6235908 w 10409844"/>
              <a:gd name="connsiteY95" fmla="*/ 4931764 h 6072056"/>
              <a:gd name="connsiteX96" fmla="*/ 6265888 w 10409844"/>
              <a:gd name="connsiteY96" fmla="*/ 4901783 h 6072056"/>
              <a:gd name="connsiteX97" fmla="*/ 6310859 w 10409844"/>
              <a:gd name="connsiteY97" fmla="*/ 4856813 h 6072056"/>
              <a:gd name="connsiteX98" fmla="*/ 6355829 w 10409844"/>
              <a:gd name="connsiteY98" fmla="*/ 4811843 h 6072056"/>
              <a:gd name="connsiteX99" fmla="*/ 6385809 w 10409844"/>
              <a:gd name="connsiteY99" fmla="*/ 4751882 h 6072056"/>
              <a:gd name="connsiteX100" fmla="*/ 6430780 w 10409844"/>
              <a:gd name="connsiteY100" fmla="*/ 4601980 h 6072056"/>
              <a:gd name="connsiteX101" fmla="*/ 6460760 w 10409844"/>
              <a:gd name="connsiteY101" fmla="*/ 4497049 h 6072056"/>
              <a:gd name="connsiteX102" fmla="*/ 6475750 w 10409844"/>
              <a:gd name="connsiteY102" fmla="*/ 4407108 h 6072056"/>
              <a:gd name="connsiteX103" fmla="*/ 6460760 w 10409844"/>
              <a:gd name="connsiteY103" fmla="*/ 4122295 h 6072056"/>
              <a:gd name="connsiteX104" fmla="*/ 6370819 w 10409844"/>
              <a:gd name="connsiteY104" fmla="*/ 4002374 h 6072056"/>
              <a:gd name="connsiteX105" fmla="*/ 6280878 w 10409844"/>
              <a:gd name="connsiteY105" fmla="*/ 3942413 h 6072056"/>
              <a:gd name="connsiteX106" fmla="*/ 6235908 w 10409844"/>
              <a:gd name="connsiteY106" fmla="*/ 3912433 h 6072056"/>
              <a:gd name="connsiteX107" fmla="*/ 6175947 w 10409844"/>
              <a:gd name="connsiteY107" fmla="*/ 3897443 h 6072056"/>
              <a:gd name="connsiteX108" fmla="*/ 6086006 w 10409844"/>
              <a:gd name="connsiteY108" fmla="*/ 3867462 h 6072056"/>
              <a:gd name="connsiteX109" fmla="*/ 5936105 w 10409844"/>
              <a:gd name="connsiteY109" fmla="*/ 3852472 h 6072056"/>
              <a:gd name="connsiteX110" fmla="*/ 5666282 w 10409844"/>
              <a:gd name="connsiteY110" fmla="*/ 3837482 h 6072056"/>
              <a:gd name="connsiteX111" fmla="*/ 5306518 w 10409844"/>
              <a:gd name="connsiteY111" fmla="*/ 3822492 h 6072056"/>
              <a:gd name="connsiteX112" fmla="*/ 5201587 w 10409844"/>
              <a:gd name="connsiteY112" fmla="*/ 3792511 h 6072056"/>
              <a:gd name="connsiteX113" fmla="*/ 5096655 w 10409844"/>
              <a:gd name="connsiteY113" fmla="*/ 3732551 h 6072056"/>
              <a:gd name="connsiteX114" fmla="*/ 5021705 w 10409844"/>
              <a:gd name="connsiteY114" fmla="*/ 3567659 h 6072056"/>
              <a:gd name="connsiteX115" fmla="*/ 4991724 w 10409844"/>
              <a:gd name="connsiteY115" fmla="*/ 3507698 h 6072056"/>
              <a:gd name="connsiteX116" fmla="*/ 4976734 w 10409844"/>
              <a:gd name="connsiteY116" fmla="*/ 3462728 h 6072056"/>
              <a:gd name="connsiteX117" fmla="*/ 4961744 w 10409844"/>
              <a:gd name="connsiteY117" fmla="*/ 3402767 h 6072056"/>
              <a:gd name="connsiteX118" fmla="*/ 4931764 w 10409844"/>
              <a:gd name="connsiteY118" fmla="*/ 3357797 h 6072056"/>
              <a:gd name="connsiteX119" fmla="*/ 4916773 w 10409844"/>
              <a:gd name="connsiteY119" fmla="*/ 3312826 h 6072056"/>
              <a:gd name="connsiteX120" fmla="*/ 4841823 w 10409844"/>
              <a:gd name="connsiteY120" fmla="*/ 3237875 h 6072056"/>
              <a:gd name="connsiteX121" fmla="*/ 4811842 w 10409844"/>
              <a:gd name="connsiteY121" fmla="*/ 3192905 h 6072056"/>
              <a:gd name="connsiteX122" fmla="*/ 4736891 w 10409844"/>
              <a:gd name="connsiteY122" fmla="*/ 3132944 h 6072056"/>
              <a:gd name="connsiteX123" fmla="*/ 4706911 w 10409844"/>
              <a:gd name="connsiteY123" fmla="*/ 3087974 h 6072056"/>
              <a:gd name="connsiteX124" fmla="*/ 4616970 w 10409844"/>
              <a:gd name="connsiteY124" fmla="*/ 3028013 h 6072056"/>
              <a:gd name="connsiteX125" fmla="*/ 4542019 w 10409844"/>
              <a:gd name="connsiteY125" fmla="*/ 2938072 h 6072056"/>
              <a:gd name="connsiteX126" fmla="*/ 4497049 w 10409844"/>
              <a:gd name="connsiteY126" fmla="*/ 2908092 h 6072056"/>
              <a:gd name="connsiteX127" fmla="*/ 4422098 w 10409844"/>
              <a:gd name="connsiteY127" fmla="*/ 2833141 h 6072056"/>
              <a:gd name="connsiteX128" fmla="*/ 3402767 w 10409844"/>
              <a:gd name="connsiteY128" fmla="*/ 2788170 h 6072056"/>
              <a:gd name="connsiteX129" fmla="*/ 3387777 w 10409844"/>
              <a:gd name="connsiteY129" fmla="*/ 2698229 h 6072056"/>
              <a:gd name="connsiteX130" fmla="*/ 3372787 w 10409844"/>
              <a:gd name="connsiteY130" fmla="*/ 2638269 h 6072056"/>
              <a:gd name="connsiteX131" fmla="*/ 3357796 w 10409844"/>
              <a:gd name="connsiteY131" fmla="*/ 2488367 h 6072056"/>
              <a:gd name="connsiteX132" fmla="*/ 3372787 w 10409844"/>
              <a:gd name="connsiteY132" fmla="*/ 44970 h 6072056"/>
              <a:gd name="connsiteX133" fmla="*/ 3432747 w 10409844"/>
              <a:gd name="connsiteY133" fmla="*/ 59961 h 6072056"/>
              <a:gd name="connsiteX134" fmla="*/ 3447737 w 10409844"/>
              <a:gd name="connsiteY134" fmla="*/ 104931 h 6072056"/>
              <a:gd name="connsiteX135" fmla="*/ 3507698 w 10409844"/>
              <a:gd name="connsiteY135" fmla="*/ 164892 h 6072056"/>
              <a:gd name="connsiteX136" fmla="*/ 3582649 w 10409844"/>
              <a:gd name="connsiteY136" fmla="*/ 239843 h 6072056"/>
              <a:gd name="connsiteX137" fmla="*/ 3612629 w 10409844"/>
              <a:gd name="connsiteY137" fmla="*/ 284813 h 6072056"/>
              <a:gd name="connsiteX138" fmla="*/ 3747541 w 10409844"/>
              <a:gd name="connsiteY138" fmla="*/ 344774 h 6072056"/>
              <a:gd name="connsiteX139" fmla="*/ 3792511 w 10409844"/>
              <a:gd name="connsiteY139" fmla="*/ 359764 h 6072056"/>
              <a:gd name="connsiteX140" fmla="*/ 3837482 w 10409844"/>
              <a:gd name="connsiteY140" fmla="*/ 374754 h 6072056"/>
              <a:gd name="connsiteX141" fmla="*/ 3897442 w 10409844"/>
              <a:gd name="connsiteY141" fmla="*/ 404734 h 6072056"/>
              <a:gd name="connsiteX142" fmla="*/ 3987383 w 10409844"/>
              <a:gd name="connsiteY142" fmla="*/ 419724 h 6072056"/>
              <a:gd name="connsiteX143" fmla="*/ 4032354 w 10409844"/>
              <a:gd name="connsiteY143" fmla="*/ 434715 h 6072056"/>
              <a:gd name="connsiteX144" fmla="*/ 4137285 w 10409844"/>
              <a:gd name="connsiteY144" fmla="*/ 464695 h 6072056"/>
              <a:gd name="connsiteX145" fmla="*/ 4212236 w 10409844"/>
              <a:gd name="connsiteY145" fmla="*/ 539646 h 6072056"/>
              <a:gd name="connsiteX146" fmla="*/ 4257206 w 10409844"/>
              <a:gd name="connsiteY146" fmla="*/ 584616 h 6072056"/>
              <a:gd name="connsiteX147" fmla="*/ 4302177 w 10409844"/>
              <a:gd name="connsiteY147" fmla="*/ 599606 h 6072056"/>
              <a:gd name="connsiteX148" fmla="*/ 4377128 w 10409844"/>
              <a:gd name="connsiteY148" fmla="*/ 674557 h 6072056"/>
              <a:gd name="connsiteX149" fmla="*/ 4527029 w 10409844"/>
              <a:gd name="connsiteY149" fmla="*/ 734518 h 6072056"/>
              <a:gd name="connsiteX150" fmla="*/ 4572000 w 10409844"/>
              <a:gd name="connsiteY150" fmla="*/ 749508 h 6072056"/>
              <a:gd name="connsiteX151" fmla="*/ 4706911 w 10409844"/>
              <a:gd name="connsiteY151" fmla="*/ 779488 h 6072056"/>
              <a:gd name="connsiteX152" fmla="*/ 4796852 w 10409844"/>
              <a:gd name="connsiteY152" fmla="*/ 809469 h 6072056"/>
              <a:gd name="connsiteX153" fmla="*/ 4901783 w 10409844"/>
              <a:gd name="connsiteY153" fmla="*/ 869429 h 6072056"/>
              <a:gd name="connsiteX154" fmla="*/ 4961744 w 10409844"/>
              <a:gd name="connsiteY154" fmla="*/ 884420 h 6072056"/>
              <a:gd name="connsiteX155" fmla="*/ 5051685 w 10409844"/>
              <a:gd name="connsiteY155" fmla="*/ 914400 h 6072056"/>
              <a:gd name="connsiteX156" fmla="*/ 5096655 w 10409844"/>
              <a:gd name="connsiteY156" fmla="*/ 929390 h 6072056"/>
              <a:gd name="connsiteX157" fmla="*/ 5141626 w 10409844"/>
              <a:gd name="connsiteY157" fmla="*/ 959370 h 6072056"/>
              <a:gd name="connsiteX158" fmla="*/ 5201587 w 10409844"/>
              <a:gd name="connsiteY158" fmla="*/ 1019331 h 6072056"/>
              <a:gd name="connsiteX159" fmla="*/ 5306518 w 10409844"/>
              <a:gd name="connsiteY159" fmla="*/ 1109272 h 6072056"/>
              <a:gd name="connsiteX160" fmla="*/ 5336498 w 10409844"/>
              <a:gd name="connsiteY160" fmla="*/ 1154243 h 6072056"/>
              <a:gd name="connsiteX161" fmla="*/ 5381468 w 10409844"/>
              <a:gd name="connsiteY161" fmla="*/ 1184223 h 6072056"/>
              <a:gd name="connsiteX162" fmla="*/ 5441429 w 10409844"/>
              <a:gd name="connsiteY162" fmla="*/ 1259174 h 6072056"/>
              <a:gd name="connsiteX163" fmla="*/ 5486400 w 10409844"/>
              <a:gd name="connsiteY163" fmla="*/ 1289154 h 6072056"/>
              <a:gd name="connsiteX164" fmla="*/ 5576341 w 10409844"/>
              <a:gd name="connsiteY164" fmla="*/ 1394085 h 6072056"/>
              <a:gd name="connsiteX165" fmla="*/ 5651291 w 10409844"/>
              <a:gd name="connsiteY165" fmla="*/ 1454046 h 6072056"/>
              <a:gd name="connsiteX166" fmla="*/ 5666282 w 10409844"/>
              <a:gd name="connsiteY166" fmla="*/ 1499016 h 6072056"/>
              <a:gd name="connsiteX167" fmla="*/ 5696262 w 10409844"/>
              <a:gd name="connsiteY167" fmla="*/ 1528997 h 6072056"/>
              <a:gd name="connsiteX168" fmla="*/ 5786203 w 10409844"/>
              <a:gd name="connsiteY168" fmla="*/ 1633928 h 6072056"/>
              <a:gd name="connsiteX169" fmla="*/ 5906124 w 10409844"/>
              <a:gd name="connsiteY169" fmla="*/ 1753849 h 6072056"/>
              <a:gd name="connsiteX170" fmla="*/ 5936105 w 10409844"/>
              <a:gd name="connsiteY170" fmla="*/ 1783829 h 6072056"/>
              <a:gd name="connsiteX171" fmla="*/ 5981075 w 10409844"/>
              <a:gd name="connsiteY171" fmla="*/ 1813810 h 6072056"/>
              <a:gd name="connsiteX172" fmla="*/ 6056026 w 10409844"/>
              <a:gd name="connsiteY172" fmla="*/ 1888761 h 6072056"/>
              <a:gd name="connsiteX173" fmla="*/ 6100996 w 10409844"/>
              <a:gd name="connsiteY173" fmla="*/ 1903751 h 6072056"/>
              <a:gd name="connsiteX174" fmla="*/ 6145967 w 10409844"/>
              <a:gd name="connsiteY174" fmla="*/ 1933731 h 6072056"/>
              <a:gd name="connsiteX175" fmla="*/ 6205928 w 10409844"/>
              <a:gd name="connsiteY175" fmla="*/ 1948721 h 6072056"/>
              <a:gd name="connsiteX176" fmla="*/ 6250898 w 10409844"/>
              <a:gd name="connsiteY176" fmla="*/ 1978702 h 6072056"/>
              <a:gd name="connsiteX177" fmla="*/ 6340839 w 10409844"/>
              <a:gd name="connsiteY177" fmla="*/ 2008682 h 6072056"/>
              <a:gd name="connsiteX178" fmla="*/ 6430780 w 10409844"/>
              <a:gd name="connsiteY178" fmla="*/ 2038662 h 6072056"/>
              <a:gd name="connsiteX179" fmla="*/ 6520721 w 10409844"/>
              <a:gd name="connsiteY179" fmla="*/ 2068643 h 6072056"/>
              <a:gd name="connsiteX180" fmla="*/ 6565691 w 10409844"/>
              <a:gd name="connsiteY180" fmla="*/ 2083633 h 6072056"/>
              <a:gd name="connsiteX181" fmla="*/ 6685613 w 10409844"/>
              <a:gd name="connsiteY181" fmla="*/ 2143593 h 6072056"/>
              <a:gd name="connsiteX182" fmla="*/ 6730583 w 10409844"/>
              <a:gd name="connsiteY182" fmla="*/ 2158583 h 6072056"/>
              <a:gd name="connsiteX183" fmla="*/ 6760564 w 10409844"/>
              <a:gd name="connsiteY183" fmla="*/ 2188564 h 6072056"/>
              <a:gd name="connsiteX184" fmla="*/ 6850505 w 10409844"/>
              <a:gd name="connsiteY184" fmla="*/ 2248524 h 6072056"/>
              <a:gd name="connsiteX185" fmla="*/ 6880485 w 10409844"/>
              <a:gd name="connsiteY185" fmla="*/ 2293495 h 6072056"/>
              <a:gd name="connsiteX186" fmla="*/ 6925455 w 10409844"/>
              <a:gd name="connsiteY186" fmla="*/ 2323475 h 6072056"/>
              <a:gd name="connsiteX187" fmla="*/ 6970426 w 10409844"/>
              <a:gd name="connsiteY187" fmla="*/ 2368446 h 6072056"/>
              <a:gd name="connsiteX188" fmla="*/ 7015396 w 10409844"/>
              <a:gd name="connsiteY188" fmla="*/ 2398426 h 6072056"/>
              <a:gd name="connsiteX189" fmla="*/ 7075357 w 10409844"/>
              <a:gd name="connsiteY189" fmla="*/ 2458387 h 6072056"/>
              <a:gd name="connsiteX190" fmla="*/ 7120328 w 10409844"/>
              <a:gd name="connsiteY190" fmla="*/ 2488367 h 6072056"/>
              <a:gd name="connsiteX191" fmla="*/ 7210268 w 10409844"/>
              <a:gd name="connsiteY191" fmla="*/ 2548328 h 6072056"/>
              <a:gd name="connsiteX192" fmla="*/ 7285219 w 10409844"/>
              <a:gd name="connsiteY192" fmla="*/ 2593298 h 6072056"/>
              <a:gd name="connsiteX193" fmla="*/ 7390150 w 10409844"/>
              <a:gd name="connsiteY193" fmla="*/ 2638269 h 6072056"/>
              <a:gd name="connsiteX194" fmla="*/ 7495082 w 10409844"/>
              <a:gd name="connsiteY194" fmla="*/ 2668249 h 6072056"/>
              <a:gd name="connsiteX195" fmla="*/ 7555042 w 10409844"/>
              <a:gd name="connsiteY195" fmla="*/ 2698229 h 6072056"/>
              <a:gd name="connsiteX196" fmla="*/ 7689954 w 10409844"/>
              <a:gd name="connsiteY196" fmla="*/ 2758190 h 6072056"/>
              <a:gd name="connsiteX197" fmla="*/ 7734924 w 10409844"/>
              <a:gd name="connsiteY197" fmla="*/ 2788170 h 6072056"/>
              <a:gd name="connsiteX198" fmla="*/ 7824865 w 10409844"/>
              <a:gd name="connsiteY198" fmla="*/ 2818151 h 6072056"/>
              <a:gd name="connsiteX199" fmla="*/ 7869836 w 10409844"/>
              <a:gd name="connsiteY199" fmla="*/ 2848131 h 6072056"/>
              <a:gd name="connsiteX200" fmla="*/ 7914806 w 10409844"/>
              <a:gd name="connsiteY200" fmla="*/ 2863121 h 6072056"/>
              <a:gd name="connsiteX201" fmla="*/ 8019737 w 10409844"/>
              <a:gd name="connsiteY201" fmla="*/ 2893102 h 6072056"/>
              <a:gd name="connsiteX202" fmla="*/ 8139659 w 10409844"/>
              <a:gd name="connsiteY202" fmla="*/ 2938072 h 6072056"/>
              <a:gd name="connsiteX203" fmla="*/ 8184629 w 10409844"/>
              <a:gd name="connsiteY203" fmla="*/ 2968052 h 6072056"/>
              <a:gd name="connsiteX204" fmla="*/ 8244590 w 10409844"/>
              <a:gd name="connsiteY204" fmla="*/ 2983043 h 6072056"/>
              <a:gd name="connsiteX205" fmla="*/ 8334531 w 10409844"/>
              <a:gd name="connsiteY205" fmla="*/ 3013023 h 6072056"/>
              <a:gd name="connsiteX206" fmla="*/ 8379501 w 10409844"/>
              <a:gd name="connsiteY206" fmla="*/ 3028013 h 6072056"/>
              <a:gd name="connsiteX207" fmla="*/ 8529403 w 10409844"/>
              <a:gd name="connsiteY207" fmla="*/ 3087974 h 6072056"/>
              <a:gd name="connsiteX208" fmla="*/ 8709285 w 10409844"/>
              <a:gd name="connsiteY208" fmla="*/ 3117954 h 6072056"/>
              <a:gd name="connsiteX209" fmla="*/ 8799226 w 10409844"/>
              <a:gd name="connsiteY209" fmla="*/ 3147934 h 6072056"/>
              <a:gd name="connsiteX210" fmla="*/ 8859187 w 10409844"/>
              <a:gd name="connsiteY210" fmla="*/ 3162924 h 6072056"/>
              <a:gd name="connsiteX211" fmla="*/ 8949128 w 10409844"/>
              <a:gd name="connsiteY211" fmla="*/ 3192905 h 6072056"/>
              <a:gd name="connsiteX212" fmla="*/ 9054059 w 10409844"/>
              <a:gd name="connsiteY212" fmla="*/ 3252865 h 6072056"/>
              <a:gd name="connsiteX213" fmla="*/ 9158990 w 10409844"/>
              <a:gd name="connsiteY213" fmla="*/ 3282846 h 6072056"/>
              <a:gd name="connsiteX214" fmla="*/ 9278911 w 10409844"/>
              <a:gd name="connsiteY214" fmla="*/ 3342806 h 6072056"/>
              <a:gd name="connsiteX215" fmla="*/ 9338872 w 10409844"/>
              <a:gd name="connsiteY215" fmla="*/ 3372787 h 6072056"/>
              <a:gd name="connsiteX216" fmla="*/ 9398832 w 10409844"/>
              <a:gd name="connsiteY216" fmla="*/ 3387777 h 6072056"/>
              <a:gd name="connsiteX217" fmla="*/ 9458793 w 10409844"/>
              <a:gd name="connsiteY217" fmla="*/ 3417757 h 6072056"/>
              <a:gd name="connsiteX218" fmla="*/ 9518754 w 10409844"/>
              <a:gd name="connsiteY218" fmla="*/ 3432747 h 6072056"/>
              <a:gd name="connsiteX219" fmla="*/ 9593705 w 10409844"/>
              <a:gd name="connsiteY219" fmla="*/ 3462728 h 6072056"/>
              <a:gd name="connsiteX220" fmla="*/ 9683646 w 10409844"/>
              <a:gd name="connsiteY220" fmla="*/ 3492708 h 6072056"/>
              <a:gd name="connsiteX221" fmla="*/ 9728616 w 10409844"/>
              <a:gd name="connsiteY221" fmla="*/ 3507698 h 6072056"/>
              <a:gd name="connsiteX222" fmla="*/ 9818557 w 10409844"/>
              <a:gd name="connsiteY222" fmla="*/ 3552669 h 6072056"/>
              <a:gd name="connsiteX223" fmla="*/ 9863528 w 10409844"/>
              <a:gd name="connsiteY223" fmla="*/ 3582649 h 6072056"/>
              <a:gd name="connsiteX224" fmla="*/ 9923488 w 10409844"/>
              <a:gd name="connsiteY224" fmla="*/ 3597639 h 6072056"/>
              <a:gd name="connsiteX225" fmla="*/ 9968459 w 10409844"/>
              <a:gd name="connsiteY225" fmla="*/ 3612629 h 6072056"/>
              <a:gd name="connsiteX226" fmla="*/ 9998439 w 10409844"/>
              <a:gd name="connsiteY226" fmla="*/ 4392118 h 6072056"/>
              <a:gd name="connsiteX227" fmla="*/ 10028419 w 10409844"/>
              <a:gd name="connsiteY227" fmla="*/ 4482059 h 6072056"/>
              <a:gd name="connsiteX228" fmla="*/ 10013429 w 10409844"/>
              <a:gd name="connsiteY228" fmla="*/ 5681272 h 6072056"/>
              <a:gd name="connsiteX229" fmla="*/ 944380 w 10409844"/>
              <a:gd name="connsiteY229" fmla="*/ 5666282 h 6072056"/>
              <a:gd name="connsiteX230" fmla="*/ 854439 w 10409844"/>
              <a:gd name="connsiteY230" fmla="*/ 5636302 h 6072056"/>
              <a:gd name="connsiteX231" fmla="*/ 779488 w 10409844"/>
              <a:gd name="connsiteY231" fmla="*/ 5591331 h 6072056"/>
              <a:gd name="connsiteX232" fmla="*/ 704537 w 10409844"/>
              <a:gd name="connsiteY232" fmla="*/ 5516380 h 6072056"/>
              <a:gd name="connsiteX233" fmla="*/ 659567 w 10409844"/>
              <a:gd name="connsiteY233" fmla="*/ 5471410 h 6072056"/>
              <a:gd name="connsiteX234" fmla="*/ 629587 w 10409844"/>
              <a:gd name="connsiteY234" fmla="*/ 5381469 h 6072056"/>
              <a:gd name="connsiteX235" fmla="*/ 614596 w 10409844"/>
              <a:gd name="connsiteY235" fmla="*/ 5321508 h 6072056"/>
              <a:gd name="connsiteX236" fmla="*/ 569626 w 10409844"/>
              <a:gd name="connsiteY236" fmla="*/ 5216577 h 6072056"/>
              <a:gd name="connsiteX237" fmla="*/ 509665 w 10409844"/>
              <a:gd name="connsiteY237" fmla="*/ 5006715 h 6072056"/>
              <a:gd name="connsiteX238" fmla="*/ 494675 w 10409844"/>
              <a:gd name="connsiteY238" fmla="*/ 4961744 h 6072056"/>
              <a:gd name="connsiteX239" fmla="*/ 464695 w 10409844"/>
              <a:gd name="connsiteY239" fmla="*/ 4916774 h 6072056"/>
              <a:gd name="connsiteX240" fmla="*/ 404734 w 10409844"/>
              <a:gd name="connsiteY240" fmla="*/ 4781862 h 6072056"/>
              <a:gd name="connsiteX241" fmla="*/ 374754 w 10409844"/>
              <a:gd name="connsiteY241" fmla="*/ 4676931 h 6072056"/>
              <a:gd name="connsiteX242" fmla="*/ 344773 w 10409844"/>
              <a:gd name="connsiteY242" fmla="*/ 4616970 h 6072056"/>
              <a:gd name="connsiteX243" fmla="*/ 329783 w 10409844"/>
              <a:gd name="connsiteY243" fmla="*/ 4557010 h 6072056"/>
              <a:gd name="connsiteX244" fmla="*/ 299803 w 10409844"/>
              <a:gd name="connsiteY244" fmla="*/ 4497049 h 6072056"/>
              <a:gd name="connsiteX245" fmla="*/ 269823 w 10409844"/>
              <a:gd name="connsiteY245" fmla="*/ 4377128 h 6072056"/>
              <a:gd name="connsiteX246" fmla="*/ 254832 w 10409844"/>
              <a:gd name="connsiteY246" fmla="*/ 4332157 h 6072056"/>
              <a:gd name="connsiteX247" fmla="*/ 224852 w 10409844"/>
              <a:gd name="connsiteY247" fmla="*/ 4227226 h 6072056"/>
              <a:gd name="connsiteX248" fmla="*/ 194872 w 10409844"/>
              <a:gd name="connsiteY248" fmla="*/ 4182256 h 6072056"/>
              <a:gd name="connsiteX249" fmla="*/ 149901 w 10409844"/>
              <a:gd name="connsiteY249" fmla="*/ 4017364 h 6072056"/>
              <a:gd name="connsiteX250" fmla="*/ 119921 w 10409844"/>
              <a:gd name="connsiteY250" fmla="*/ 3927423 h 6072056"/>
              <a:gd name="connsiteX251" fmla="*/ 89941 w 10409844"/>
              <a:gd name="connsiteY251" fmla="*/ 3867462 h 6072056"/>
              <a:gd name="connsiteX252" fmla="*/ 44970 w 10409844"/>
              <a:gd name="connsiteY252" fmla="*/ 3762531 h 6072056"/>
              <a:gd name="connsiteX253" fmla="*/ 14990 w 10409844"/>
              <a:gd name="connsiteY253" fmla="*/ 3597639 h 6072056"/>
              <a:gd name="connsiteX254" fmla="*/ 0 w 10409844"/>
              <a:gd name="connsiteY254" fmla="*/ 3507698 h 6072056"/>
              <a:gd name="connsiteX255" fmla="*/ 14990 w 10409844"/>
              <a:gd name="connsiteY255" fmla="*/ 2803161 h 6072056"/>
              <a:gd name="connsiteX256" fmla="*/ 29980 w 10409844"/>
              <a:gd name="connsiteY256" fmla="*/ 2758190 h 6072056"/>
              <a:gd name="connsiteX257" fmla="*/ 134911 w 10409844"/>
              <a:gd name="connsiteY257" fmla="*/ 2638269 h 6072056"/>
              <a:gd name="connsiteX258" fmla="*/ 164891 w 10409844"/>
              <a:gd name="connsiteY258" fmla="*/ 2608288 h 6072056"/>
              <a:gd name="connsiteX259" fmla="*/ 254832 w 10409844"/>
              <a:gd name="connsiteY259" fmla="*/ 2578308 h 6072056"/>
              <a:gd name="connsiteX260" fmla="*/ 269823 w 10409844"/>
              <a:gd name="connsiteY260" fmla="*/ 2608288 h 607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10409844" h="6072056">
                <a:moveTo>
                  <a:pt x="269823" y="2608288"/>
                </a:moveTo>
                <a:lnTo>
                  <a:pt x="269823" y="2608288"/>
                </a:lnTo>
                <a:cubicBezTo>
                  <a:pt x="429718" y="2603291"/>
                  <a:pt x="590119" y="2606960"/>
                  <a:pt x="749508" y="2593298"/>
                </a:cubicBezTo>
                <a:cubicBezTo>
                  <a:pt x="782064" y="2590507"/>
                  <a:pt x="838115" y="2508798"/>
                  <a:pt x="854439" y="2503357"/>
                </a:cubicBezTo>
                <a:lnTo>
                  <a:pt x="989350" y="2458387"/>
                </a:lnTo>
                <a:lnTo>
                  <a:pt x="1034321" y="2443397"/>
                </a:lnTo>
                <a:cubicBezTo>
                  <a:pt x="1049311" y="2433403"/>
                  <a:pt x="1063177" y="2421473"/>
                  <a:pt x="1079291" y="2413416"/>
                </a:cubicBezTo>
                <a:cubicBezTo>
                  <a:pt x="1103250" y="2401436"/>
                  <a:pt x="1161812" y="2389839"/>
                  <a:pt x="1184223" y="2383436"/>
                </a:cubicBezTo>
                <a:cubicBezTo>
                  <a:pt x="1199416" y="2379095"/>
                  <a:pt x="1214203" y="2373443"/>
                  <a:pt x="1229193" y="2368446"/>
                </a:cubicBezTo>
                <a:cubicBezTo>
                  <a:pt x="1283932" y="2331953"/>
                  <a:pt x="1326063" y="2301180"/>
                  <a:pt x="1394085" y="2278505"/>
                </a:cubicBezTo>
                <a:cubicBezTo>
                  <a:pt x="1424065" y="2268511"/>
                  <a:pt x="1457731" y="2266054"/>
                  <a:pt x="1484026" y="2248524"/>
                </a:cubicBezTo>
                <a:cubicBezTo>
                  <a:pt x="1552516" y="2202864"/>
                  <a:pt x="1516255" y="2231284"/>
                  <a:pt x="1588957" y="2158583"/>
                </a:cubicBezTo>
                <a:cubicBezTo>
                  <a:pt x="1603947" y="2143593"/>
                  <a:pt x="1622169" y="2131252"/>
                  <a:pt x="1633928" y="2113613"/>
                </a:cubicBezTo>
                <a:cubicBezTo>
                  <a:pt x="1643921" y="2098623"/>
                  <a:pt x="1652654" y="2082711"/>
                  <a:pt x="1663908" y="2068643"/>
                </a:cubicBezTo>
                <a:cubicBezTo>
                  <a:pt x="1672737" y="2057607"/>
                  <a:pt x="1686049" y="2050421"/>
                  <a:pt x="1693888" y="2038662"/>
                </a:cubicBezTo>
                <a:cubicBezTo>
                  <a:pt x="1706283" y="2020069"/>
                  <a:pt x="1715065" y="1999241"/>
                  <a:pt x="1723868" y="1978702"/>
                </a:cubicBezTo>
                <a:cubicBezTo>
                  <a:pt x="1730092" y="1964178"/>
                  <a:pt x="1734518" y="1948924"/>
                  <a:pt x="1738859" y="1933731"/>
                </a:cubicBezTo>
                <a:cubicBezTo>
                  <a:pt x="1744519" y="1913922"/>
                  <a:pt x="1743628" y="1891658"/>
                  <a:pt x="1753849" y="1873770"/>
                </a:cubicBezTo>
                <a:cubicBezTo>
                  <a:pt x="1764367" y="1855364"/>
                  <a:pt x="1785248" y="1845086"/>
                  <a:pt x="1798819" y="1828800"/>
                </a:cubicBezTo>
                <a:cubicBezTo>
                  <a:pt x="1810353" y="1814960"/>
                  <a:pt x="1816061" y="1796568"/>
                  <a:pt x="1828800" y="1783829"/>
                </a:cubicBezTo>
                <a:cubicBezTo>
                  <a:pt x="1841539" y="1771090"/>
                  <a:pt x="1859110" y="1764320"/>
                  <a:pt x="1873770" y="1753849"/>
                </a:cubicBezTo>
                <a:cubicBezTo>
                  <a:pt x="1894100" y="1739328"/>
                  <a:pt x="1914538" y="1724873"/>
                  <a:pt x="1933731" y="1708879"/>
                </a:cubicBezTo>
                <a:cubicBezTo>
                  <a:pt x="1944588" y="1699831"/>
                  <a:pt x="1952405" y="1687378"/>
                  <a:pt x="1963711" y="1678898"/>
                </a:cubicBezTo>
                <a:cubicBezTo>
                  <a:pt x="2011679" y="1642922"/>
                  <a:pt x="2049250" y="1631934"/>
                  <a:pt x="2083632" y="1588957"/>
                </a:cubicBezTo>
                <a:cubicBezTo>
                  <a:pt x="2094886" y="1574889"/>
                  <a:pt x="2103619" y="1558977"/>
                  <a:pt x="2113613" y="1543987"/>
                </a:cubicBezTo>
                <a:cubicBezTo>
                  <a:pt x="2118610" y="1528997"/>
                  <a:pt x="2121537" y="1513149"/>
                  <a:pt x="2128603" y="1499016"/>
                </a:cubicBezTo>
                <a:cubicBezTo>
                  <a:pt x="2136660" y="1482902"/>
                  <a:pt x="2151486" y="1470605"/>
                  <a:pt x="2158583" y="1454046"/>
                </a:cubicBezTo>
                <a:cubicBezTo>
                  <a:pt x="2166699" y="1435110"/>
                  <a:pt x="2167913" y="1413894"/>
                  <a:pt x="2173573" y="1394085"/>
                </a:cubicBezTo>
                <a:cubicBezTo>
                  <a:pt x="2177914" y="1378892"/>
                  <a:pt x="2184223" y="1364308"/>
                  <a:pt x="2188564" y="1349115"/>
                </a:cubicBezTo>
                <a:cubicBezTo>
                  <a:pt x="2194224" y="1329306"/>
                  <a:pt x="2197894" y="1308963"/>
                  <a:pt x="2203554" y="1289154"/>
                </a:cubicBezTo>
                <a:cubicBezTo>
                  <a:pt x="2207895" y="1273961"/>
                  <a:pt x="2214386" y="1259427"/>
                  <a:pt x="2218544" y="1244183"/>
                </a:cubicBezTo>
                <a:cubicBezTo>
                  <a:pt x="2256127" y="1106375"/>
                  <a:pt x="2217956" y="1154829"/>
                  <a:pt x="2278505" y="1094282"/>
                </a:cubicBezTo>
                <a:cubicBezTo>
                  <a:pt x="2283502" y="1059305"/>
                  <a:pt x="2290434" y="1024550"/>
                  <a:pt x="2293495" y="989351"/>
                </a:cubicBezTo>
                <a:cubicBezTo>
                  <a:pt x="2308613" y="815490"/>
                  <a:pt x="2264275" y="797275"/>
                  <a:pt x="2338465" y="704538"/>
                </a:cubicBezTo>
                <a:cubicBezTo>
                  <a:pt x="2377745" y="655438"/>
                  <a:pt x="2366084" y="686124"/>
                  <a:pt x="2428406" y="644577"/>
                </a:cubicBezTo>
                <a:cubicBezTo>
                  <a:pt x="2485824" y="606299"/>
                  <a:pt x="2429809" y="606517"/>
                  <a:pt x="2518347" y="569626"/>
                </a:cubicBezTo>
                <a:cubicBezTo>
                  <a:pt x="2556381" y="553778"/>
                  <a:pt x="2638268" y="539646"/>
                  <a:pt x="2638268" y="539646"/>
                </a:cubicBezTo>
                <a:cubicBezTo>
                  <a:pt x="2776617" y="470472"/>
                  <a:pt x="2714832" y="490524"/>
                  <a:pt x="2818150" y="464695"/>
                </a:cubicBezTo>
                <a:cubicBezTo>
                  <a:pt x="2890540" y="392308"/>
                  <a:pt x="2798551" y="480374"/>
                  <a:pt x="2893101" y="404734"/>
                </a:cubicBezTo>
                <a:cubicBezTo>
                  <a:pt x="2904137" y="395905"/>
                  <a:pt x="2912046" y="383583"/>
                  <a:pt x="2923082" y="374754"/>
                </a:cubicBezTo>
                <a:cubicBezTo>
                  <a:pt x="2937150" y="363500"/>
                  <a:pt x="2954373" y="356498"/>
                  <a:pt x="2968052" y="344774"/>
                </a:cubicBezTo>
                <a:cubicBezTo>
                  <a:pt x="2989513" y="326379"/>
                  <a:pt x="3008026" y="304800"/>
                  <a:pt x="3028013" y="284813"/>
                </a:cubicBezTo>
                <a:cubicBezTo>
                  <a:pt x="3085722" y="227104"/>
                  <a:pt x="3061224" y="257482"/>
                  <a:pt x="3102964" y="194872"/>
                </a:cubicBezTo>
                <a:cubicBezTo>
                  <a:pt x="3107961" y="179882"/>
                  <a:pt x="3113613" y="165095"/>
                  <a:pt x="3117954" y="149902"/>
                </a:cubicBezTo>
                <a:cubicBezTo>
                  <a:pt x="3123614" y="130093"/>
                  <a:pt x="3127024" y="109674"/>
                  <a:pt x="3132944" y="89941"/>
                </a:cubicBezTo>
                <a:cubicBezTo>
                  <a:pt x="3142025" y="59672"/>
                  <a:pt x="3162924" y="0"/>
                  <a:pt x="3162924" y="0"/>
                </a:cubicBezTo>
                <a:cubicBezTo>
                  <a:pt x="3193816" y="123570"/>
                  <a:pt x="3169307" y="12477"/>
                  <a:pt x="3192905" y="224852"/>
                </a:cubicBezTo>
                <a:cubicBezTo>
                  <a:pt x="3196807" y="259968"/>
                  <a:pt x="3202898" y="294806"/>
                  <a:pt x="3207895" y="329783"/>
                </a:cubicBezTo>
                <a:cubicBezTo>
                  <a:pt x="3202898" y="1114268"/>
                  <a:pt x="3202711" y="1898799"/>
                  <a:pt x="3192905" y="2683239"/>
                </a:cubicBezTo>
                <a:cubicBezTo>
                  <a:pt x="3192707" y="2699039"/>
                  <a:pt x="3181013" y="2712716"/>
                  <a:pt x="3177914" y="2728210"/>
                </a:cubicBezTo>
                <a:cubicBezTo>
                  <a:pt x="3170985" y="2762856"/>
                  <a:pt x="3184123" y="2804875"/>
                  <a:pt x="3162924" y="2833141"/>
                </a:cubicBezTo>
                <a:cubicBezTo>
                  <a:pt x="3147637" y="2853524"/>
                  <a:pt x="3113040" y="2843573"/>
                  <a:pt x="3087973" y="2848131"/>
                </a:cubicBezTo>
                <a:cubicBezTo>
                  <a:pt x="2967656" y="2870007"/>
                  <a:pt x="2984606" y="2864342"/>
                  <a:pt x="2833141" y="2878111"/>
                </a:cubicBezTo>
                <a:cubicBezTo>
                  <a:pt x="2790109" y="2888870"/>
                  <a:pt x="2719730" y="2904837"/>
                  <a:pt x="2683239" y="2923082"/>
                </a:cubicBezTo>
                <a:cubicBezTo>
                  <a:pt x="2646900" y="2941251"/>
                  <a:pt x="2586600" y="2973475"/>
                  <a:pt x="2548328" y="2983043"/>
                </a:cubicBezTo>
                <a:cubicBezTo>
                  <a:pt x="2514051" y="2991612"/>
                  <a:pt x="2478159" y="2991713"/>
                  <a:pt x="2443396" y="2998033"/>
                </a:cubicBezTo>
                <a:cubicBezTo>
                  <a:pt x="2423127" y="3001718"/>
                  <a:pt x="2403705" y="3009338"/>
                  <a:pt x="2383436" y="3013023"/>
                </a:cubicBezTo>
                <a:cubicBezTo>
                  <a:pt x="2348674" y="3019343"/>
                  <a:pt x="2313482" y="3023016"/>
                  <a:pt x="2278505" y="3028013"/>
                </a:cubicBezTo>
                <a:cubicBezTo>
                  <a:pt x="2253521" y="3038006"/>
                  <a:pt x="2229327" y="3050261"/>
                  <a:pt x="2203554" y="3057993"/>
                </a:cubicBezTo>
                <a:cubicBezTo>
                  <a:pt x="2179150" y="3065314"/>
                  <a:pt x="2152459" y="3064037"/>
                  <a:pt x="2128603" y="3072983"/>
                </a:cubicBezTo>
                <a:cubicBezTo>
                  <a:pt x="2085805" y="3089033"/>
                  <a:pt x="2008238" y="3178358"/>
                  <a:pt x="1993691" y="3192905"/>
                </a:cubicBezTo>
                <a:lnTo>
                  <a:pt x="1948721" y="3237875"/>
                </a:lnTo>
                <a:cubicBezTo>
                  <a:pt x="1938728" y="3247869"/>
                  <a:pt x="1927221" y="3256550"/>
                  <a:pt x="1918741" y="3267856"/>
                </a:cubicBezTo>
                <a:cubicBezTo>
                  <a:pt x="1903751" y="3287843"/>
                  <a:pt x="1884943" y="3305470"/>
                  <a:pt x="1873770" y="3327816"/>
                </a:cubicBezTo>
                <a:cubicBezTo>
                  <a:pt x="1849702" y="3375951"/>
                  <a:pt x="1813809" y="3477718"/>
                  <a:pt x="1813809" y="3477718"/>
                </a:cubicBezTo>
                <a:cubicBezTo>
                  <a:pt x="1808812" y="3517692"/>
                  <a:pt x="1805442" y="3557902"/>
                  <a:pt x="1798819" y="3597639"/>
                </a:cubicBezTo>
                <a:cubicBezTo>
                  <a:pt x="1795432" y="3617961"/>
                  <a:pt x="1783350" y="3637003"/>
                  <a:pt x="1783829" y="3657600"/>
                </a:cubicBezTo>
                <a:cubicBezTo>
                  <a:pt x="1788366" y="3852675"/>
                  <a:pt x="1797262" y="4047791"/>
                  <a:pt x="1813809" y="4242216"/>
                </a:cubicBezTo>
                <a:cubicBezTo>
                  <a:pt x="1822187" y="4340657"/>
                  <a:pt x="1832290" y="4344888"/>
                  <a:pt x="1873770" y="4407108"/>
                </a:cubicBezTo>
                <a:cubicBezTo>
                  <a:pt x="1878767" y="4422098"/>
                  <a:pt x="1879059" y="4439606"/>
                  <a:pt x="1888760" y="4452079"/>
                </a:cubicBezTo>
                <a:cubicBezTo>
                  <a:pt x="1925190" y="4498918"/>
                  <a:pt x="1971574" y="4542230"/>
                  <a:pt x="2023672" y="4572000"/>
                </a:cubicBezTo>
                <a:cubicBezTo>
                  <a:pt x="2043074" y="4583087"/>
                  <a:pt x="2065039" y="4589585"/>
                  <a:pt x="2083632" y="4601980"/>
                </a:cubicBezTo>
                <a:cubicBezTo>
                  <a:pt x="2095391" y="4609820"/>
                  <a:pt x="2100972" y="4625640"/>
                  <a:pt x="2113613" y="4631961"/>
                </a:cubicBezTo>
                <a:cubicBezTo>
                  <a:pt x="2132040" y="4641174"/>
                  <a:pt x="2154028" y="4640436"/>
                  <a:pt x="2173573" y="4646951"/>
                </a:cubicBezTo>
                <a:cubicBezTo>
                  <a:pt x="2199100" y="4655460"/>
                  <a:pt x="2223935" y="4666003"/>
                  <a:pt x="2248524" y="4676931"/>
                </a:cubicBezTo>
                <a:cubicBezTo>
                  <a:pt x="2268944" y="4686006"/>
                  <a:pt x="2286573" y="4702529"/>
                  <a:pt x="2308485" y="4706911"/>
                </a:cubicBezTo>
                <a:cubicBezTo>
                  <a:pt x="2362604" y="4717735"/>
                  <a:pt x="2418413" y="4716905"/>
                  <a:pt x="2473377" y="4721902"/>
                </a:cubicBezTo>
                <a:cubicBezTo>
                  <a:pt x="2509228" y="4729072"/>
                  <a:pt x="2605392" y="4749142"/>
                  <a:pt x="2638268" y="4751882"/>
                </a:cubicBezTo>
                <a:cubicBezTo>
                  <a:pt x="2728037" y="4759363"/>
                  <a:pt x="2818150" y="4761875"/>
                  <a:pt x="2908091" y="4766872"/>
                </a:cubicBezTo>
                <a:cubicBezTo>
                  <a:pt x="3102963" y="4761875"/>
                  <a:pt x="3297982" y="4760939"/>
                  <a:pt x="3492708" y="4751882"/>
                </a:cubicBezTo>
                <a:cubicBezTo>
                  <a:pt x="3513288" y="4750925"/>
                  <a:pt x="3532273" y="4739806"/>
                  <a:pt x="3552668" y="4736892"/>
                </a:cubicBezTo>
                <a:cubicBezTo>
                  <a:pt x="3602380" y="4729790"/>
                  <a:pt x="3652603" y="4726899"/>
                  <a:pt x="3702570" y="4721902"/>
                </a:cubicBezTo>
                <a:cubicBezTo>
                  <a:pt x="3792511" y="4726899"/>
                  <a:pt x="3882652" y="4729089"/>
                  <a:pt x="3972393" y="4736892"/>
                </a:cubicBezTo>
                <a:cubicBezTo>
                  <a:pt x="4036515" y="4742468"/>
                  <a:pt x="4075041" y="4763189"/>
                  <a:pt x="4137285" y="4781862"/>
                </a:cubicBezTo>
                <a:cubicBezTo>
                  <a:pt x="4157018" y="4787782"/>
                  <a:pt x="4177259" y="4791855"/>
                  <a:pt x="4197246" y="4796852"/>
                </a:cubicBezTo>
                <a:cubicBezTo>
                  <a:pt x="4217233" y="4806846"/>
                  <a:pt x="4236458" y="4818534"/>
                  <a:pt x="4257206" y="4826833"/>
                </a:cubicBezTo>
                <a:cubicBezTo>
                  <a:pt x="4333278" y="4857262"/>
                  <a:pt x="4346828" y="4856749"/>
                  <a:pt x="4422098" y="4871803"/>
                </a:cubicBezTo>
                <a:cubicBezTo>
                  <a:pt x="4674867" y="4998189"/>
                  <a:pt x="4355980" y="4849765"/>
                  <a:pt x="4601980" y="4931764"/>
                </a:cubicBezTo>
                <a:cubicBezTo>
                  <a:pt x="4829873" y="5007728"/>
                  <a:pt x="4546636" y="4955979"/>
                  <a:pt x="4796852" y="4991724"/>
                </a:cubicBezTo>
                <a:cubicBezTo>
                  <a:pt x="4812110" y="4997446"/>
                  <a:pt x="4975650" y="5060462"/>
                  <a:pt x="5006714" y="5066675"/>
                </a:cubicBezTo>
                <a:cubicBezTo>
                  <a:pt x="5076006" y="5080534"/>
                  <a:pt x="5147285" y="5082798"/>
                  <a:pt x="5216577" y="5096656"/>
                </a:cubicBezTo>
                <a:cubicBezTo>
                  <a:pt x="5326174" y="5118575"/>
                  <a:pt x="5266306" y="5108043"/>
                  <a:pt x="5396459" y="5126636"/>
                </a:cubicBezTo>
                <a:cubicBezTo>
                  <a:pt x="5679009" y="5119572"/>
                  <a:pt x="5836897" y="5159266"/>
                  <a:pt x="6056026" y="5096656"/>
                </a:cubicBezTo>
                <a:cubicBezTo>
                  <a:pt x="6071219" y="5092315"/>
                  <a:pt x="6086006" y="5086662"/>
                  <a:pt x="6100996" y="5081665"/>
                </a:cubicBezTo>
                <a:cubicBezTo>
                  <a:pt x="6110990" y="5066675"/>
                  <a:pt x="6118925" y="5050086"/>
                  <a:pt x="6130977" y="5036695"/>
                </a:cubicBezTo>
                <a:cubicBezTo>
                  <a:pt x="6164067" y="4999928"/>
                  <a:pt x="6200931" y="4966741"/>
                  <a:pt x="6235908" y="4931764"/>
                </a:cubicBezTo>
                <a:lnTo>
                  <a:pt x="6265888" y="4901783"/>
                </a:lnTo>
                <a:lnTo>
                  <a:pt x="6310859" y="4856813"/>
                </a:lnTo>
                <a:lnTo>
                  <a:pt x="6355829" y="4811843"/>
                </a:lnTo>
                <a:cubicBezTo>
                  <a:pt x="6365822" y="4791856"/>
                  <a:pt x="6377510" y="4772630"/>
                  <a:pt x="6385809" y="4751882"/>
                </a:cubicBezTo>
                <a:cubicBezTo>
                  <a:pt x="6421436" y="4662816"/>
                  <a:pt x="6408692" y="4679288"/>
                  <a:pt x="6430780" y="4601980"/>
                </a:cubicBezTo>
                <a:cubicBezTo>
                  <a:pt x="6449830" y="4535304"/>
                  <a:pt x="6445139" y="4575156"/>
                  <a:pt x="6460760" y="4497049"/>
                </a:cubicBezTo>
                <a:cubicBezTo>
                  <a:pt x="6466721" y="4467245"/>
                  <a:pt x="6470753" y="4437088"/>
                  <a:pt x="6475750" y="4407108"/>
                </a:cubicBezTo>
                <a:cubicBezTo>
                  <a:pt x="6470753" y="4312170"/>
                  <a:pt x="6479404" y="4215518"/>
                  <a:pt x="6460760" y="4122295"/>
                </a:cubicBezTo>
                <a:cubicBezTo>
                  <a:pt x="6457111" y="4104052"/>
                  <a:pt x="6401116" y="4025097"/>
                  <a:pt x="6370819" y="4002374"/>
                </a:cubicBezTo>
                <a:cubicBezTo>
                  <a:pt x="6341993" y="3980755"/>
                  <a:pt x="6310858" y="3962400"/>
                  <a:pt x="6280878" y="3942413"/>
                </a:cubicBezTo>
                <a:cubicBezTo>
                  <a:pt x="6265888" y="3932420"/>
                  <a:pt x="6253386" y="3916802"/>
                  <a:pt x="6235908" y="3912433"/>
                </a:cubicBezTo>
                <a:cubicBezTo>
                  <a:pt x="6215921" y="3907436"/>
                  <a:pt x="6195680" y="3903363"/>
                  <a:pt x="6175947" y="3897443"/>
                </a:cubicBezTo>
                <a:cubicBezTo>
                  <a:pt x="6145678" y="3888362"/>
                  <a:pt x="6117067" y="3873286"/>
                  <a:pt x="6086006" y="3867462"/>
                </a:cubicBezTo>
                <a:cubicBezTo>
                  <a:pt x="6036650" y="3858208"/>
                  <a:pt x="5986194" y="3856050"/>
                  <a:pt x="5936105" y="3852472"/>
                </a:cubicBezTo>
                <a:cubicBezTo>
                  <a:pt x="5846254" y="3846054"/>
                  <a:pt x="5756260" y="3841767"/>
                  <a:pt x="5666282" y="3837482"/>
                </a:cubicBezTo>
                <a:lnTo>
                  <a:pt x="5306518" y="3822492"/>
                </a:lnTo>
                <a:cubicBezTo>
                  <a:pt x="5276080" y="3814883"/>
                  <a:pt x="5231702" y="3805418"/>
                  <a:pt x="5201587" y="3792511"/>
                </a:cubicBezTo>
                <a:cubicBezTo>
                  <a:pt x="5148332" y="3769687"/>
                  <a:pt x="5141821" y="3762661"/>
                  <a:pt x="5096655" y="3732551"/>
                </a:cubicBezTo>
                <a:cubicBezTo>
                  <a:pt x="5067533" y="3645183"/>
                  <a:pt x="5088730" y="3701710"/>
                  <a:pt x="5021705" y="3567659"/>
                </a:cubicBezTo>
                <a:cubicBezTo>
                  <a:pt x="5011711" y="3547672"/>
                  <a:pt x="4998790" y="3528897"/>
                  <a:pt x="4991724" y="3507698"/>
                </a:cubicBezTo>
                <a:cubicBezTo>
                  <a:pt x="4986727" y="3492708"/>
                  <a:pt x="4981075" y="3477921"/>
                  <a:pt x="4976734" y="3462728"/>
                </a:cubicBezTo>
                <a:cubicBezTo>
                  <a:pt x="4971074" y="3442919"/>
                  <a:pt x="4969860" y="3421703"/>
                  <a:pt x="4961744" y="3402767"/>
                </a:cubicBezTo>
                <a:cubicBezTo>
                  <a:pt x="4954647" y="3386208"/>
                  <a:pt x="4939821" y="3373911"/>
                  <a:pt x="4931764" y="3357797"/>
                </a:cubicBezTo>
                <a:cubicBezTo>
                  <a:pt x="4924697" y="3343664"/>
                  <a:pt x="4926254" y="3325467"/>
                  <a:pt x="4916773" y="3312826"/>
                </a:cubicBezTo>
                <a:cubicBezTo>
                  <a:pt x="4895574" y="3284560"/>
                  <a:pt x="4861422" y="3267273"/>
                  <a:pt x="4841823" y="3237875"/>
                </a:cubicBezTo>
                <a:cubicBezTo>
                  <a:pt x="4831829" y="3222885"/>
                  <a:pt x="4824581" y="3205644"/>
                  <a:pt x="4811842" y="3192905"/>
                </a:cubicBezTo>
                <a:cubicBezTo>
                  <a:pt x="4733938" y="3115001"/>
                  <a:pt x="4796223" y="3207107"/>
                  <a:pt x="4736891" y="3132944"/>
                </a:cubicBezTo>
                <a:cubicBezTo>
                  <a:pt x="4725637" y="3118876"/>
                  <a:pt x="4720469" y="3099837"/>
                  <a:pt x="4706911" y="3087974"/>
                </a:cubicBezTo>
                <a:cubicBezTo>
                  <a:pt x="4679794" y="3064247"/>
                  <a:pt x="4616970" y="3028013"/>
                  <a:pt x="4616970" y="3028013"/>
                </a:cubicBezTo>
                <a:cubicBezTo>
                  <a:pt x="4595101" y="2998853"/>
                  <a:pt x="4571802" y="2961898"/>
                  <a:pt x="4542019" y="2938072"/>
                </a:cubicBezTo>
                <a:cubicBezTo>
                  <a:pt x="4527951" y="2926818"/>
                  <a:pt x="4510607" y="2919955"/>
                  <a:pt x="4497049" y="2908092"/>
                </a:cubicBezTo>
                <a:cubicBezTo>
                  <a:pt x="4470459" y="2884826"/>
                  <a:pt x="4451496" y="2852740"/>
                  <a:pt x="4422098" y="2833141"/>
                </a:cubicBezTo>
                <a:cubicBezTo>
                  <a:pt x="4106857" y="2622980"/>
                  <a:pt x="4395142" y="2803438"/>
                  <a:pt x="3402767" y="2788170"/>
                </a:cubicBezTo>
                <a:cubicBezTo>
                  <a:pt x="3397770" y="2758190"/>
                  <a:pt x="3393738" y="2728033"/>
                  <a:pt x="3387777" y="2698229"/>
                </a:cubicBezTo>
                <a:cubicBezTo>
                  <a:pt x="3383737" y="2678027"/>
                  <a:pt x="3375701" y="2658664"/>
                  <a:pt x="3372787" y="2638269"/>
                </a:cubicBezTo>
                <a:cubicBezTo>
                  <a:pt x="3365685" y="2588557"/>
                  <a:pt x="3362793" y="2538334"/>
                  <a:pt x="3357796" y="2488367"/>
                </a:cubicBezTo>
                <a:cubicBezTo>
                  <a:pt x="3362793" y="1673901"/>
                  <a:pt x="3347661" y="859063"/>
                  <a:pt x="3372787" y="44970"/>
                </a:cubicBezTo>
                <a:cubicBezTo>
                  <a:pt x="3373423" y="24378"/>
                  <a:pt x="3416660" y="47091"/>
                  <a:pt x="3432747" y="59961"/>
                </a:cubicBezTo>
                <a:cubicBezTo>
                  <a:pt x="3445085" y="69832"/>
                  <a:pt x="3438553" y="92073"/>
                  <a:pt x="3447737" y="104931"/>
                </a:cubicBezTo>
                <a:cubicBezTo>
                  <a:pt x="3464166" y="127932"/>
                  <a:pt x="3492019" y="141373"/>
                  <a:pt x="3507698" y="164892"/>
                </a:cubicBezTo>
                <a:cubicBezTo>
                  <a:pt x="3547672" y="224852"/>
                  <a:pt x="3522688" y="199869"/>
                  <a:pt x="3582649" y="239843"/>
                </a:cubicBezTo>
                <a:cubicBezTo>
                  <a:pt x="3592642" y="254833"/>
                  <a:pt x="3599890" y="272074"/>
                  <a:pt x="3612629" y="284813"/>
                </a:cubicBezTo>
                <a:cubicBezTo>
                  <a:pt x="3648261" y="320444"/>
                  <a:pt x="3703015" y="329932"/>
                  <a:pt x="3747541" y="344774"/>
                </a:cubicBezTo>
                <a:lnTo>
                  <a:pt x="3792511" y="359764"/>
                </a:lnTo>
                <a:cubicBezTo>
                  <a:pt x="3807501" y="364761"/>
                  <a:pt x="3823349" y="367688"/>
                  <a:pt x="3837482" y="374754"/>
                </a:cubicBezTo>
                <a:cubicBezTo>
                  <a:pt x="3857469" y="384747"/>
                  <a:pt x="3876039" y="398313"/>
                  <a:pt x="3897442" y="404734"/>
                </a:cubicBezTo>
                <a:cubicBezTo>
                  <a:pt x="3926554" y="413468"/>
                  <a:pt x="3957403" y="414727"/>
                  <a:pt x="3987383" y="419724"/>
                </a:cubicBezTo>
                <a:cubicBezTo>
                  <a:pt x="4002373" y="424721"/>
                  <a:pt x="4017161" y="430374"/>
                  <a:pt x="4032354" y="434715"/>
                </a:cubicBezTo>
                <a:cubicBezTo>
                  <a:pt x="4164138" y="472368"/>
                  <a:pt x="4029439" y="428747"/>
                  <a:pt x="4137285" y="464695"/>
                </a:cubicBezTo>
                <a:lnTo>
                  <a:pt x="4212236" y="539646"/>
                </a:lnTo>
                <a:cubicBezTo>
                  <a:pt x="4227226" y="554636"/>
                  <a:pt x="4237095" y="577912"/>
                  <a:pt x="4257206" y="584616"/>
                </a:cubicBezTo>
                <a:lnTo>
                  <a:pt x="4302177" y="599606"/>
                </a:lnTo>
                <a:cubicBezTo>
                  <a:pt x="4327161" y="624590"/>
                  <a:pt x="4345526" y="658756"/>
                  <a:pt x="4377128" y="674557"/>
                </a:cubicBezTo>
                <a:cubicBezTo>
                  <a:pt x="4465353" y="718671"/>
                  <a:pt x="4415890" y="697472"/>
                  <a:pt x="4527029" y="734518"/>
                </a:cubicBezTo>
                <a:cubicBezTo>
                  <a:pt x="4542019" y="739515"/>
                  <a:pt x="4556506" y="746409"/>
                  <a:pt x="4572000" y="749508"/>
                </a:cubicBezTo>
                <a:cubicBezTo>
                  <a:pt x="4614786" y="758065"/>
                  <a:pt x="4664576" y="766788"/>
                  <a:pt x="4706911" y="779488"/>
                </a:cubicBezTo>
                <a:cubicBezTo>
                  <a:pt x="4737180" y="788569"/>
                  <a:pt x="4770557" y="791940"/>
                  <a:pt x="4796852" y="809469"/>
                </a:cubicBezTo>
                <a:cubicBezTo>
                  <a:pt x="4834129" y="834320"/>
                  <a:pt x="4858313" y="853128"/>
                  <a:pt x="4901783" y="869429"/>
                </a:cubicBezTo>
                <a:cubicBezTo>
                  <a:pt x="4921073" y="876663"/>
                  <a:pt x="4942011" y="878500"/>
                  <a:pt x="4961744" y="884420"/>
                </a:cubicBezTo>
                <a:cubicBezTo>
                  <a:pt x="4992013" y="893501"/>
                  <a:pt x="5021705" y="904407"/>
                  <a:pt x="5051685" y="914400"/>
                </a:cubicBezTo>
                <a:cubicBezTo>
                  <a:pt x="5066675" y="919397"/>
                  <a:pt x="5083508" y="920625"/>
                  <a:pt x="5096655" y="929390"/>
                </a:cubicBezTo>
                <a:cubicBezTo>
                  <a:pt x="5111645" y="939383"/>
                  <a:pt x="5127947" y="947645"/>
                  <a:pt x="5141626" y="959370"/>
                </a:cubicBezTo>
                <a:cubicBezTo>
                  <a:pt x="5163087" y="977765"/>
                  <a:pt x="5178068" y="1003652"/>
                  <a:pt x="5201587" y="1019331"/>
                </a:cubicBezTo>
                <a:cubicBezTo>
                  <a:pt x="5242273" y="1046455"/>
                  <a:pt x="5277439" y="1065653"/>
                  <a:pt x="5306518" y="1109272"/>
                </a:cubicBezTo>
                <a:cubicBezTo>
                  <a:pt x="5316511" y="1124262"/>
                  <a:pt x="5323759" y="1141504"/>
                  <a:pt x="5336498" y="1154243"/>
                </a:cubicBezTo>
                <a:cubicBezTo>
                  <a:pt x="5349237" y="1166982"/>
                  <a:pt x="5367400" y="1172969"/>
                  <a:pt x="5381468" y="1184223"/>
                </a:cubicBezTo>
                <a:cubicBezTo>
                  <a:pt x="5455646" y="1243565"/>
                  <a:pt x="5363509" y="1181254"/>
                  <a:pt x="5441429" y="1259174"/>
                </a:cubicBezTo>
                <a:cubicBezTo>
                  <a:pt x="5454168" y="1271913"/>
                  <a:pt x="5471410" y="1279161"/>
                  <a:pt x="5486400" y="1289154"/>
                </a:cubicBezTo>
                <a:cubicBezTo>
                  <a:pt x="5513524" y="1329841"/>
                  <a:pt x="5532721" y="1365005"/>
                  <a:pt x="5576341" y="1394085"/>
                </a:cubicBezTo>
                <a:cubicBezTo>
                  <a:pt x="5633070" y="1431905"/>
                  <a:pt x="5608572" y="1411326"/>
                  <a:pt x="5651291" y="1454046"/>
                </a:cubicBezTo>
                <a:cubicBezTo>
                  <a:pt x="5656288" y="1469036"/>
                  <a:pt x="5658152" y="1485467"/>
                  <a:pt x="5666282" y="1499016"/>
                </a:cubicBezTo>
                <a:cubicBezTo>
                  <a:pt x="5673553" y="1511135"/>
                  <a:pt x="5687433" y="1517961"/>
                  <a:pt x="5696262" y="1528997"/>
                </a:cubicBezTo>
                <a:cubicBezTo>
                  <a:pt x="5787574" y="1643139"/>
                  <a:pt x="5641875" y="1489600"/>
                  <a:pt x="5786203" y="1633928"/>
                </a:cubicBezTo>
                <a:lnTo>
                  <a:pt x="5906124" y="1753849"/>
                </a:lnTo>
                <a:cubicBezTo>
                  <a:pt x="5916118" y="1763842"/>
                  <a:pt x="5924346" y="1775989"/>
                  <a:pt x="5936105" y="1783829"/>
                </a:cubicBezTo>
                <a:cubicBezTo>
                  <a:pt x="5951095" y="1793823"/>
                  <a:pt x="5967517" y="1801946"/>
                  <a:pt x="5981075" y="1813810"/>
                </a:cubicBezTo>
                <a:cubicBezTo>
                  <a:pt x="6007665" y="1837077"/>
                  <a:pt x="6022507" y="1877588"/>
                  <a:pt x="6056026" y="1888761"/>
                </a:cubicBezTo>
                <a:cubicBezTo>
                  <a:pt x="6071016" y="1893758"/>
                  <a:pt x="6086863" y="1896685"/>
                  <a:pt x="6100996" y="1903751"/>
                </a:cubicBezTo>
                <a:cubicBezTo>
                  <a:pt x="6117110" y="1911808"/>
                  <a:pt x="6129408" y="1926634"/>
                  <a:pt x="6145967" y="1933731"/>
                </a:cubicBezTo>
                <a:cubicBezTo>
                  <a:pt x="6164903" y="1941846"/>
                  <a:pt x="6185941" y="1943724"/>
                  <a:pt x="6205928" y="1948721"/>
                </a:cubicBezTo>
                <a:cubicBezTo>
                  <a:pt x="6220918" y="1958715"/>
                  <a:pt x="6234435" y="1971385"/>
                  <a:pt x="6250898" y="1978702"/>
                </a:cubicBezTo>
                <a:cubicBezTo>
                  <a:pt x="6279776" y="1991537"/>
                  <a:pt x="6310859" y="1998689"/>
                  <a:pt x="6340839" y="2008682"/>
                </a:cubicBezTo>
                <a:lnTo>
                  <a:pt x="6430780" y="2038662"/>
                </a:lnTo>
                <a:lnTo>
                  <a:pt x="6520721" y="2068643"/>
                </a:lnTo>
                <a:lnTo>
                  <a:pt x="6565691" y="2083633"/>
                </a:lnTo>
                <a:cubicBezTo>
                  <a:pt x="6618018" y="2135959"/>
                  <a:pt x="6582264" y="2109144"/>
                  <a:pt x="6685613" y="2143593"/>
                </a:cubicBezTo>
                <a:lnTo>
                  <a:pt x="6730583" y="2158583"/>
                </a:lnTo>
                <a:cubicBezTo>
                  <a:pt x="6740577" y="2168577"/>
                  <a:pt x="6749257" y="2180084"/>
                  <a:pt x="6760564" y="2188564"/>
                </a:cubicBezTo>
                <a:cubicBezTo>
                  <a:pt x="6789389" y="2210183"/>
                  <a:pt x="6850505" y="2248524"/>
                  <a:pt x="6850505" y="2248524"/>
                </a:cubicBezTo>
                <a:cubicBezTo>
                  <a:pt x="6860498" y="2263514"/>
                  <a:pt x="6867746" y="2280756"/>
                  <a:pt x="6880485" y="2293495"/>
                </a:cubicBezTo>
                <a:cubicBezTo>
                  <a:pt x="6893224" y="2306234"/>
                  <a:pt x="6911615" y="2311942"/>
                  <a:pt x="6925455" y="2323475"/>
                </a:cubicBezTo>
                <a:cubicBezTo>
                  <a:pt x="6941741" y="2337047"/>
                  <a:pt x="6954140" y="2354874"/>
                  <a:pt x="6970426" y="2368446"/>
                </a:cubicBezTo>
                <a:cubicBezTo>
                  <a:pt x="6984266" y="2379979"/>
                  <a:pt x="7001717" y="2386702"/>
                  <a:pt x="7015396" y="2398426"/>
                </a:cubicBezTo>
                <a:cubicBezTo>
                  <a:pt x="7036857" y="2416821"/>
                  <a:pt x="7051838" y="2442708"/>
                  <a:pt x="7075357" y="2458387"/>
                </a:cubicBezTo>
                <a:cubicBezTo>
                  <a:pt x="7090347" y="2468380"/>
                  <a:pt x="7106488" y="2476833"/>
                  <a:pt x="7120328" y="2488367"/>
                </a:cubicBezTo>
                <a:cubicBezTo>
                  <a:pt x="7195187" y="2550750"/>
                  <a:pt x="7131236" y="2521984"/>
                  <a:pt x="7210268" y="2548328"/>
                </a:cubicBezTo>
                <a:cubicBezTo>
                  <a:pt x="7260126" y="2598184"/>
                  <a:pt x="7217110" y="2564108"/>
                  <a:pt x="7285219" y="2593298"/>
                </a:cubicBezTo>
                <a:cubicBezTo>
                  <a:pt x="7365166" y="2627561"/>
                  <a:pt x="7319842" y="2618181"/>
                  <a:pt x="7390150" y="2638269"/>
                </a:cubicBezTo>
                <a:cubicBezTo>
                  <a:pt x="7428183" y="2649135"/>
                  <a:pt x="7459142" y="2652846"/>
                  <a:pt x="7495082" y="2668249"/>
                </a:cubicBezTo>
                <a:cubicBezTo>
                  <a:pt x="7515621" y="2677051"/>
                  <a:pt x="7534622" y="2689153"/>
                  <a:pt x="7555042" y="2698229"/>
                </a:cubicBezTo>
                <a:cubicBezTo>
                  <a:pt x="7627312" y="2730349"/>
                  <a:pt x="7625382" y="2721292"/>
                  <a:pt x="7689954" y="2758190"/>
                </a:cubicBezTo>
                <a:cubicBezTo>
                  <a:pt x="7705596" y="2767128"/>
                  <a:pt x="7718461" y="2780853"/>
                  <a:pt x="7734924" y="2788170"/>
                </a:cubicBezTo>
                <a:cubicBezTo>
                  <a:pt x="7763802" y="2801005"/>
                  <a:pt x="7798570" y="2800622"/>
                  <a:pt x="7824865" y="2818151"/>
                </a:cubicBezTo>
                <a:cubicBezTo>
                  <a:pt x="7839855" y="2828144"/>
                  <a:pt x="7853722" y="2840074"/>
                  <a:pt x="7869836" y="2848131"/>
                </a:cubicBezTo>
                <a:cubicBezTo>
                  <a:pt x="7883969" y="2855197"/>
                  <a:pt x="7899613" y="2858780"/>
                  <a:pt x="7914806" y="2863121"/>
                </a:cubicBezTo>
                <a:cubicBezTo>
                  <a:pt x="7952853" y="2873991"/>
                  <a:pt x="7983786" y="2877694"/>
                  <a:pt x="8019737" y="2893102"/>
                </a:cubicBezTo>
                <a:cubicBezTo>
                  <a:pt x="8129473" y="2940132"/>
                  <a:pt x="8029118" y="2910437"/>
                  <a:pt x="8139659" y="2938072"/>
                </a:cubicBezTo>
                <a:cubicBezTo>
                  <a:pt x="8154649" y="2948065"/>
                  <a:pt x="8168070" y="2960955"/>
                  <a:pt x="8184629" y="2968052"/>
                </a:cubicBezTo>
                <a:cubicBezTo>
                  <a:pt x="8203565" y="2976168"/>
                  <a:pt x="8224857" y="2977123"/>
                  <a:pt x="8244590" y="2983043"/>
                </a:cubicBezTo>
                <a:cubicBezTo>
                  <a:pt x="8274859" y="2992124"/>
                  <a:pt x="8304551" y="3003030"/>
                  <a:pt x="8334531" y="3013023"/>
                </a:cubicBezTo>
                <a:cubicBezTo>
                  <a:pt x="8349521" y="3018020"/>
                  <a:pt x="8365368" y="3020947"/>
                  <a:pt x="8379501" y="3028013"/>
                </a:cubicBezTo>
                <a:cubicBezTo>
                  <a:pt x="8432797" y="3054660"/>
                  <a:pt x="8467663" y="3075626"/>
                  <a:pt x="8529403" y="3087974"/>
                </a:cubicBezTo>
                <a:cubicBezTo>
                  <a:pt x="8639000" y="3109893"/>
                  <a:pt x="8579132" y="3099361"/>
                  <a:pt x="8709285" y="3117954"/>
                </a:cubicBezTo>
                <a:cubicBezTo>
                  <a:pt x="8739265" y="3127947"/>
                  <a:pt x="8768568" y="3140270"/>
                  <a:pt x="8799226" y="3147934"/>
                </a:cubicBezTo>
                <a:cubicBezTo>
                  <a:pt x="8819213" y="3152931"/>
                  <a:pt x="8839454" y="3157004"/>
                  <a:pt x="8859187" y="3162924"/>
                </a:cubicBezTo>
                <a:cubicBezTo>
                  <a:pt x="8889456" y="3172005"/>
                  <a:pt x="8949128" y="3192905"/>
                  <a:pt x="8949128" y="3192905"/>
                </a:cubicBezTo>
                <a:cubicBezTo>
                  <a:pt x="8994294" y="3223016"/>
                  <a:pt x="9000803" y="3230041"/>
                  <a:pt x="9054059" y="3252865"/>
                </a:cubicBezTo>
                <a:cubicBezTo>
                  <a:pt x="9084174" y="3265772"/>
                  <a:pt x="9128552" y="3275237"/>
                  <a:pt x="9158990" y="3282846"/>
                </a:cubicBezTo>
                <a:cubicBezTo>
                  <a:pt x="9321883" y="3380580"/>
                  <a:pt x="9165956" y="3294396"/>
                  <a:pt x="9278911" y="3342806"/>
                </a:cubicBezTo>
                <a:cubicBezTo>
                  <a:pt x="9299450" y="3351609"/>
                  <a:pt x="9317949" y="3364941"/>
                  <a:pt x="9338872" y="3372787"/>
                </a:cubicBezTo>
                <a:cubicBezTo>
                  <a:pt x="9358162" y="3380021"/>
                  <a:pt x="9379542" y="3380543"/>
                  <a:pt x="9398832" y="3387777"/>
                </a:cubicBezTo>
                <a:cubicBezTo>
                  <a:pt x="9419755" y="3395623"/>
                  <a:pt x="9437870" y="3409911"/>
                  <a:pt x="9458793" y="3417757"/>
                </a:cubicBezTo>
                <a:cubicBezTo>
                  <a:pt x="9478083" y="3424991"/>
                  <a:pt x="9499209" y="3426232"/>
                  <a:pt x="9518754" y="3432747"/>
                </a:cubicBezTo>
                <a:cubicBezTo>
                  <a:pt x="9544281" y="3441256"/>
                  <a:pt x="9568417" y="3453532"/>
                  <a:pt x="9593705" y="3462728"/>
                </a:cubicBezTo>
                <a:cubicBezTo>
                  <a:pt x="9623404" y="3473528"/>
                  <a:pt x="9653666" y="3482715"/>
                  <a:pt x="9683646" y="3492708"/>
                </a:cubicBezTo>
                <a:lnTo>
                  <a:pt x="9728616" y="3507698"/>
                </a:lnTo>
                <a:cubicBezTo>
                  <a:pt x="9857489" y="3593614"/>
                  <a:pt x="9694441" y="3490611"/>
                  <a:pt x="9818557" y="3552669"/>
                </a:cubicBezTo>
                <a:cubicBezTo>
                  <a:pt x="9834671" y="3560726"/>
                  <a:pt x="9846969" y="3575552"/>
                  <a:pt x="9863528" y="3582649"/>
                </a:cubicBezTo>
                <a:cubicBezTo>
                  <a:pt x="9882464" y="3590764"/>
                  <a:pt x="9903679" y="3591979"/>
                  <a:pt x="9923488" y="3597639"/>
                </a:cubicBezTo>
                <a:cubicBezTo>
                  <a:pt x="9938681" y="3601980"/>
                  <a:pt x="9953469" y="3607632"/>
                  <a:pt x="9968459" y="3612629"/>
                </a:cubicBezTo>
                <a:cubicBezTo>
                  <a:pt x="10062865" y="3895852"/>
                  <a:pt x="9952502" y="3549925"/>
                  <a:pt x="9998439" y="4392118"/>
                </a:cubicBezTo>
                <a:cubicBezTo>
                  <a:pt x="10000160" y="4423673"/>
                  <a:pt x="10028419" y="4482059"/>
                  <a:pt x="10028419" y="4482059"/>
                </a:cubicBezTo>
                <a:cubicBezTo>
                  <a:pt x="10023422" y="4881797"/>
                  <a:pt x="10409844" y="5629594"/>
                  <a:pt x="10013429" y="5681272"/>
                </a:cubicBezTo>
                <a:cubicBezTo>
                  <a:pt x="7015773" y="6072056"/>
                  <a:pt x="3967364" y="5681125"/>
                  <a:pt x="944380" y="5666282"/>
                </a:cubicBezTo>
                <a:cubicBezTo>
                  <a:pt x="912778" y="5666127"/>
                  <a:pt x="854439" y="5636302"/>
                  <a:pt x="854439" y="5636302"/>
                </a:cubicBezTo>
                <a:cubicBezTo>
                  <a:pt x="726273" y="5508132"/>
                  <a:pt x="935151" y="5708077"/>
                  <a:pt x="779488" y="5591331"/>
                </a:cubicBezTo>
                <a:cubicBezTo>
                  <a:pt x="751222" y="5570132"/>
                  <a:pt x="729521" y="5541364"/>
                  <a:pt x="704537" y="5516380"/>
                </a:cubicBezTo>
                <a:lnTo>
                  <a:pt x="659567" y="5471410"/>
                </a:lnTo>
                <a:cubicBezTo>
                  <a:pt x="649574" y="5441430"/>
                  <a:pt x="637252" y="5412127"/>
                  <a:pt x="629587" y="5381469"/>
                </a:cubicBezTo>
                <a:cubicBezTo>
                  <a:pt x="624590" y="5361482"/>
                  <a:pt x="621830" y="5340798"/>
                  <a:pt x="614596" y="5321508"/>
                </a:cubicBezTo>
                <a:cubicBezTo>
                  <a:pt x="573650" y="5212320"/>
                  <a:pt x="594440" y="5307562"/>
                  <a:pt x="569626" y="5216577"/>
                </a:cubicBezTo>
                <a:cubicBezTo>
                  <a:pt x="513156" y="5009519"/>
                  <a:pt x="567115" y="5179062"/>
                  <a:pt x="509665" y="5006715"/>
                </a:cubicBezTo>
                <a:cubicBezTo>
                  <a:pt x="504668" y="4991725"/>
                  <a:pt x="503440" y="4974891"/>
                  <a:pt x="494675" y="4961744"/>
                </a:cubicBezTo>
                <a:lnTo>
                  <a:pt x="464695" y="4916774"/>
                </a:lnTo>
                <a:cubicBezTo>
                  <a:pt x="429017" y="4809742"/>
                  <a:pt x="452243" y="4853128"/>
                  <a:pt x="404734" y="4781862"/>
                </a:cubicBezTo>
                <a:cubicBezTo>
                  <a:pt x="397128" y="4751438"/>
                  <a:pt x="387656" y="4707035"/>
                  <a:pt x="374754" y="4676931"/>
                </a:cubicBezTo>
                <a:cubicBezTo>
                  <a:pt x="365951" y="4656392"/>
                  <a:pt x="354767" y="4636957"/>
                  <a:pt x="344773" y="4616970"/>
                </a:cubicBezTo>
                <a:cubicBezTo>
                  <a:pt x="339776" y="4596983"/>
                  <a:pt x="337017" y="4576300"/>
                  <a:pt x="329783" y="4557010"/>
                </a:cubicBezTo>
                <a:cubicBezTo>
                  <a:pt x="321937" y="4536087"/>
                  <a:pt x="306869" y="4518248"/>
                  <a:pt x="299803" y="4497049"/>
                </a:cubicBezTo>
                <a:cubicBezTo>
                  <a:pt x="286773" y="4457960"/>
                  <a:pt x="282853" y="4416217"/>
                  <a:pt x="269823" y="4377128"/>
                </a:cubicBezTo>
                <a:cubicBezTo>
                  <a:pt x="264826" y="4362138"/>
                  <a:pt x="259173" y="4347350"/>
                  <a:pt x="254832" y="4332157"/>
                </a:cubicBezTo>
                <a:cubicBezTo>
                  <a:pt x="248428" y="4309745"/>
                  <a:pt x="236832" y="4251186"/>
                  <a:pt x="224852" y="4227226"/>
                </a:cubicBezTo>
                <a:cubicBezTo>
                  <a:pt x="216795" y="4211112"/>
                  <a:pt x="204865" y="4197246"/>
                  <a:pt x="194872" y="4182256"/>
                </a:cubicBezTo>
                <a:cubicBezTo>
                  <a:pt x="173684" y="4076313"/>
                  <a:pt x="187940" y="4131480"/>
                  <a:pt x="149901" y="4017364"/>
                </a:cubicBezTo>
                <a:cubicBezTo>
                  <a:pt x="149900" y="4017362"/>
                  <a:pt x="119922" y="3927426"/>
                  <a:pt x="119921" y="3927423"/>
                </a:cubicBezTo>
                <a:cubicBezTo>
                  <a:pt x="109928" y="3907436"/>
                  <a:pt x="97787" y="3888385"/>
                  <a:pt x="89941" y="3867462"/>
                </a:cubicBezTo>
                <a:cubicBezTo>
                  <a:pt x="48456" y="3756837"/>
                  <a:pt x="105725" y="3853665"/>
                  <a:pt x="44970" y="3762531"/>
                </a:cubicBezTo>
                <a:cubicBezTo>
                  <a:pt x="799" y="3497501"/>
                  <a:pt x="56891" y="3828099"/>
                  <a:pt x="14990" y="3597639"/>
                </a:cubicBezTo>
                <a:cubicBezTo>
                  <a:pt x="9553" y="3567735"/>
                  <a:pt x="4997" y="3537678"/>
                  <a:pt x="0" y="3507698"/>
                </a:cubicBezTo>
                <a:cubicBezTo>
                  <a:pt x="4997" y="3272852"/>
                  <a:pt x="5602" y="3037872"/>
                  <a:pt x="14990" y="2803161"/>
                </a:cubicBezTo>
                <a:cubicBezTo>
                  <a:pt x="15622" y="2787372"/>
                  <a:pt x="22914" y="2772323"/>
                  <a:pt x="29980" y="2758190"/>
                </a:cubicBezTo>
                <a:cubicBezTo>
                  <a:pt x="54769" y="2708611"/>
                  <a:pt x="95838" y="2677342"/>
                  <a:pt x="134911" y="2638269"/>
                </a:cubicBezTo>
                <a:cubicBezTo>
                  <a:pt x="144904" y="2628275"/>
                  <a:pt x="151483" y="2612757"/>
                  <a:pt x="164891" y="2608288"/>
                </a:cubicBezTo>
                <a:lnTo>
                  <a:pt x="254832" y="2578308"/>
                </a:lnTo>
                <a:cubicBezTo>
                  <a:pt x="306507" y="2595533"/>
                  <a:pt x="267325" y="2603291"/>
                  <a:pt x="269823" y="2608288"/>
                </a:cubicBezTo>
                <a:close/>
              </a:path>
            </a:pathLst>
          </a:custGeom>
          <a:solidFill>
            <a:srgbClr val="4320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Hexágono"/>
          <p:cNvSpPr/>
          <p:nvPr/>
        </p:nvSpPr>
        <p:spPr>
          <a:xfrm>
            <a:off x="3419872" y="5877272"/>
            <a:ext cx="216024" cy="216024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Hexágono"/>
          <p:cNvSpPr/>
          <p:nvPr/>
        </p:nvSpPr>
        <p:spPr>
          <a:xfrm>
            <a:off x="1835696" y="4941168"/>
            <a:ext cx="216024" cy="216024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Hexágono"/>
          <p:cNvSpPr/>
          <p:nvPr/>
        </p:nvSpPr>
        <p:spPr>
          <a:xfrm>
            <a:off x="1619672" y="5733256"/>
            <a:ext cx="216024" cy="216024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Hexágono"/>
          <p:cNvSpPr/>
          <p:nvPr/>
        </p:nvSpPr>
        <p:spPr>
          <a:xfrm>
            <a:off x="3347864" y="4725144"/>
            <a:ext cx="216024" cy="216024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Hexágono"/>
          <p:cNvSpPr/>
          <p:nvPr/>
        </p:nvSpPr>
        <p:spPr>
          <a:xfrm>
            <a:off x="4499992" y="5877272"/>
            <a:ext cx="216024" cy="216024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Hexágono"/>
          <p:cNvSpPr/>
          <p:nvPr/>
        </p:nvSpPr>
        <p:spPr>
          <a:xfrm>
            <a:off x="5148064" y="5589240"/>
            <a:ext cx="216024" cy="216024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/>
          <p:nvPr/>
        </p:nvSpPr>
        <p:spPr>
          <a:xfrm>
            <a:off x="2263515" y="1274164"/>
            <a:ext cx="3233850" cy="2698229"/>
          </a:xfrm>
          <a:custGeom>
            <a:avLst/>
            <a:gdLst>
              <a:gd name="connsiteX0" fmla="*/ 419724 w 3233850"/>
              <a:gd name="connsiteY0" fmla="*/ 2698229 h 2698229"/>
              <a:gd name="connsiteX1" fmla="*/ 419724 w 3233850"/>
              <a:gd name="connsiteY1" fmla="*/ 2698229 h 2698229"/>
              <a:gd name="connsiteX2" fmla="*/ 284813 w 3233850"/>
              <a:gd name="connsiteY2" fmla="*/ 2683239 h 2698229"/>
              <a:gd name="connsiteX3" fmla="*/ 224852 w 3233850"/>
              <a:gd name="connsiteY3" fmla="*/ 2668249 h 2698229"/>
              <a:gd name="connsiteX4" fmla="*/ 59960 w 3233850"/>
              <a:gd name="connsiteY4" fmla="*/ 2653259 h 2698229"/>
              <a:gd name="connsiteX5" fmla="*/ 29980 w 3233850"/>
              <a:gd name="connsiteY5" fmla="*/ 2548328 h 2698229"/>
              <a:gd name="connsiteX6" fmla="*/ 0 w 3233850"/>
              <a:gd name="connsiteY6" fmla="*/ 2398426 h 2698229"/>
              <a:gd name="connsiteX7" fmla="*/ 14990 w 3233850"/>
              <a:gd name="connsiteY7" fmla="*/ 1993692 h 2698229"/>
              <a:gd name="connsiteX8" fmla="*/ 29980 w 3233850"/>
              <a:gd name="connsiteY8" fmla="*/ 389744 h 2698229"/>
              <a:gd name="connsiteX9" fmla="*/ 59960 w 3233850"/>
              <a:gd name="connsiteY9" fmla="*/ 299803 h 2698229"/>
              <a:gd name="connsiteX10" fmla="*/ 74951 w 3233850"/>
              <a:gd name="connsiteY10" fmla="*/ 179882 h 2698229"/>
              <a:gd name="connsiteX11" fmla="*/ 89941 w 3233850"/>
              <a:gd name="connsiteY11" fmla="*/ 134911 h 2698229"/>
              <a:gd name="connsiteX12" fmla="*/ 134911 w 3233850"/>
              <a:gd name="connsiteY12" fmla="*/ 104931 h 2698229"/>
              <a:gd name="connsiteX13" fmla="*/ 179882 w 3233850"/>
              <a:gd name="connsiteY13" fmla="*/ 29980 h 2698229"/>
              <a:gd name="connsiteX14" fmla="*/ 269823 w 3233850"/>
              <a:gd name="connsiteY14" fmla="*/ 0 h 2698229"/>
              <a:gd name="connsiteX15" fmla="*/ 494675 w 3233850"/>
              <a:gd name="connsiteY15" fmla="*/ 44970 h 2698229"/>
              <a:gd name="connsiteX16" fmla="*/ 539646 w 3233850"/>
              <a:gd name="connsiteY16" fmla="*/ 59961 h 2698229"/>
              <a:gd name="connsiteX17" fmla="*/ 584616 w 3233850"/>
              <a:gd name="connsiteY17" fmla="*/ 74951 h 2698229"/>
              <a:gd name="connsiteX18" fmla="*/ 614596 w 3233850"/>
              <a:gd name="connsiteY18" fmla="*/ 119921 h 2698229"/>
              <a:gd name="connsiteX19" fmla="*/ 689547 w 3233850"/>
              <a:gd name="connsiteY19" fmla="*/ 179882 h 2698229"/>
              <a:gd name="connsiteX20" fmla="*/ 734518 w 3233850"/>
              <a:gd name="connsiteY20" fmla="*/ 194872 h 2698229"/>
              <a:gd name="connsiteX21" fmla="*/ 779488 w 3233850"/>
              <a:gd name="connsiteY21" fmla="*/ 224852 h 2698229"/>
              <a:gd name="connsiteX22" fmla="*/ 854439 w 3233850"/>
              <a:gd name="connsiteY22" fmla="*/ 239843 h 2698229"/>
              <a:gd name="connsiteX23" fmla="*/ 899410 w 3233850"/>
              <a:gd name="connsiteY23" fmla="*/ 254833 h 2698229"/>
              <a:gd name="connsiteX24" fmla="*/ 959370 w 3233850"/>
              <a:gd name="connsiteY24" fmla="*/ 269823 h 2698229"/>
              <a:gd name="connsiteX25" fmla="*/ 1049311 w 3233850"/>
              <a:gd name="connsiteY25" fmla="*/ 299803 h 2698229"/>
              <a:gd name="connsiteX26" fmla="*/ 1079292 w 3233850"/>
              <a:gd name="connsiteY26" fmla="*/ 329784 h 2698229"/>
              <a:gd name="connsiteX27" fmla="*/ 1139252 w 3233850"/>
              <a:gd name="connsiteY27" fmla="*/ 344774 h 2698229"/>
              <a:gd name="connsiteX28" fmla="*/ 1184223 w 3233850"/>
              <a:gd name="connsiteY28" fmla="*/ 359764 h 2698229"/>
              <a:gd name="connsiteX29" fmla="*/ 1229193 w 3233850"/>
              <a:gd name="connsiteY29" fmla="*/ 389744 h 2698229"/>
              <a:gd name="connsiteX30" fmla="*/ 1274164 w 3233850"/>
              <a:gd name="connsiteY30" fmla="*/ 404734 h 2698229"/>
              <a:gd name="connsiteX31" fmla="*/ 1334124 w 3233850"/>
              <a:gd name="connsiteY31" fmla="*/ 479685 h 2698229"/>
              <a:gd name="connsiteX32" fmla="*/ 1409075 w 3233850"/>
              <a:gd name="connsiteY32" fmla="*/ 539646 h 2698229"/>
              <a:gd name="connsiteX33" fmla="*/ 1499016 w 3233850"/>
              <a:gd name="connsiteY33" fmla="*/ 569626 h 2698229"/>
              <a:gd name="connsiteX34" fmla="*/ 1678898 w 3233850"/>
              <a:gd name="connsiteY34" fmla="*/ 629587 h 2698229"/>
              <a:gd name="connsiteX35" fmla="*/ 1723869 w 3233850"/>
              <a:gd name="connsiteY35" fmla="*/ 644577 h 2698229"/>
              <a:gd name="connsiteX36" fmla="*/ 1768839 w 3233850"/>
              <a:gd name="connsiteY36" fmla="*/ 659567 h 2698229"/>
              <a:gd name="connsiteX37" fmla="*/ 1828800 w 3233850"/>
              <a:gd name="connsiteY37" fmla="*/ 674557 h 2698229"/>
              <a:gd name="connsiteX38" fmla="*/ 2368446 w 3233850"/>
              <a:gd name="connsiteY38" fmla="*/ 689547 h 2698229"/>
              <a:gd name="connsiteX39" fmla="*/ 2503357 w 3233850"/>
              <a:gd name="connsiteY39" fmla="*/ 734518 h 2698229"/>
              <a:gd name="connsiteX40" fmla="*/ 2548328 w 3233850"/>
              <a:gd name="connsiteY40" fmla="*/ 749508 h 2698229"/>
              <a:gd name="connsiteX41" fmla="*/ 2623278 w 3233850"/>
              <a:gd name="connsiteY41" fmla="*/ 809469 h 2698229"/>
              <a:gd name="connsiteX42" fmla="*/ 2668249 w 3233850"/>
              <a:gd name="connsiteY42" fmla="*/ 884420 h 2698229"/>
              <a:gd name="connsiteX43" fmla="*/ 2698229 w 3233850"/>
              <a:gd name="connsiteY43" fmla="*/ 974361 h 2698229"/>
              <a:gd name="connsiteX44" fmla="*/ 2713219 w 3233850"/>
              <a:gd name="connsiteY44" fmla="*/ 1019331 h 2698229"/>
              <a:gd name="connsiteX45" fmla="*/ 2788170 w 3233850"/>
              <a:gd name="connsiteY45" fmla="*/ 1154243 h 2698229"/>
              <a:gd name="connsiteX46" fmla="*/ 2833141 w 3233850"/>
              <a:gd name="connsiteY46" fmla="*/ 1169233 h 2698229"/>
              <a:gd name="connsiteX47" fmla="*/ 2923082 w 3233850"/>
              <a:gd name="connsiteY47" fmla="*/ 1229193 h 2698229"/>
              <a:gd name="connsiteX48" fmla="*/ 3013023 w 3233850"/>
              <a:gd name="connsiteY48" fmla="*/ 1259174 h 2698229"/>
              <a:gd name="connsiteX49" fmla="*/ 3028013 w 3233850"/>
              <a:gd name="connsiteY49" fmla="*/ 1304144 h 2698229"/>
              <a:gd name="connsiteX50" fmla="*/ 3132944 w 3233850"/>
              <a:gd name="connsiteY50" fmla="*/ 1394085 h 2698229"/>
              <a:gd name="connsiteX51" fmla="*/ 3192905 w 3233850"/>
              <a:gd name="connsiteY51" fmla="*/ 1528997 h 2698229"/>
              <a:gd name="connsiteX52" fmla="*/ 3192905 w 3233850"/>
              <a:gd name="connsiteY52" fmla="*/ 1843790 h 2698229"/>
              <a:gd name="connsiteX53" fmla="*/ 3132944 w 3233850"/>
              <a:gd name="connsiteY53" fmla="*/ 1978702 h 2698229"/>
              <a:gd name="connsiteX54" fmla="*/ 3087974 w 3233850"/>
              <a:gd name="connsiteY54" fmla="*/ 2008682 h 2698229"/>
              <a:gd name="connsiteX55" fmla="*/ 3072983 w 3233850"/>
              <a:gd name="connsiteY55" fmla="*/ 2053652 h 2698229"/>
              <a:gd name="connsiteX56" fmla="*/ 2983042 w 3233850"/>
              <a:gd name="connsiteY56" fmla="*/ 2113613 h 2698229"/>
              <a:gd name="connsiteX57" fmla="*/ 2893101 w 3233850"/>
              <a:gd name="connsiteY57" fmla="*/ 2188564 h 2698229"/>
              <a:gd name="connsiteX58" fmla="*/ 2863121 w 3233850"/>
              <a:gd name="connsiteY58" fmla="*/ 2233534 h 2698229"/>
              <a:gd name="connsiteX59" fmla="*/ 2818151 w 3233850"/>
              <a:gd name="connsiteY59" fmla="*/ 2218544 h 2698229"/>
              <a:gd name="connsiteX60" fmla="*/ 2758190 w 3233850"/>
              <a:gd name="connsiteY60" fmla="*/ 2203554 h 2698229"/>
              <a:gd name="connsiteX61" fmla="*/ 2563318 w 3233850"/>
              <a:gd name="connsiteY61" fmla="*/ 2143593 h 2698229"/>
              <a:gd name="connsiteX62" fmla="*/ 2338465 w 3233850"/>
              <a:gd name="connsiteY62" fmla="*/ 2068643 h 2698229"/>
              <a:gd name="connsiteX63" fmla="*/ 2278505 w 3233850"/>
              <a:gd name="connsiteY63" fmla="*/ 2053652 h 2698229"/>
              <a:gd name="connsiteX64" fmla="*/ 1319134 w 3233850"/>
              <a:gd name="connsiteY64" fmla="*/ 2068643 h 2698229"/>
              <a:gd name="connsiteX65" fmla="*/ 1259174 w 3233850"/>
              <a:gd name="connsiteY65" fmla="*/ 2083633 h 2698229"/>
              <a:gd name="connsiteX66" fmla="*/ 1229193 w 3233850"/>
              <a:gd name="connsiteY66" fmla="*/ 2113613 h 2698229"/>
              <a:gd name="connsiteX67" fmla="*/ 1184223 w 3233850"/>
              <a:gd name="connsiteY67" fmla="*/ 2143593 h 2698229"/>
              <a:gd name="connsiteX68" fmla="*/ 1079292 w 3233850"/>
              <a:gd name="connsiteY68" fmla="*/ 2263515 h 2698229"/>
              <a:gd name="connsiteX69" fmla="*/ 1034321 w 3233850"/>
              <a:gd name="connsiteY69" fmla="*/ 2278505 h 2698229"/>
              <a:gd name="connsiteX70" fmla="*/ 914400 w 3233850"/>
              <a:gd name="connsiteY70" fmla="*/ 2338466 h 2698229"/>
              <a:gd name="connsiteX71" fmla="*/ 854439 w 3233850"/>
              <a:gd name="connsiteY71" fmla="*/ 2368446 h 2698229"/>
              <a:gd name="connsiteX72" fmla="*/ 809469 w 3233850"/>
              <a:gd name="connsiteY72" fmla="*/ 2383436 h 2698229"/>
              <a:gd name="connsiteX73" fmla="*/ 764498 w 3233850"/>
              <a:gd name="connsiteY73" fmla="*/ 2413416 h 2698229"/>
              <a:gd name="connsiteX74" fmla="*/ 704537 w 3233850"/>
              <a:gd name="connsiteY74" fmla="*/ 2428406 h 2698229"/>
              <a:gd name="connsiteX75" fmla="*/ 659567 w 3233850"/>
              <a:gd name="connsiteY75" fmla="*/ 2443397 h 2698229"/>
              <a:gd name="connsiteX76" fmla="*/ 614596 w 3233850"/>
              <a:gd name="connsiteY76" fmla="*/ 2488367 h 2698229"/>
              <a:gd name="connsiteX77" fmla="*/ 569626 w 3233850"/>
              <a:gd name="connsiteY77" fmla="*/ 2518347 h 2698229"/>
              <a:gd name="connsiteX78" fmla="*/ 539646 w 3233850"/>
              <a:gd name="connsiteY78" fmla="*/ 2563318 h 2698229"/>
              <a:gd name="connsiteX79" fmla="*/ 479685 w 3233850"/>
              <a:gd name="connsiteY79" fmla="*/ 2623279 h 2698229"/>
              <a:gd name="connsiteX80" fmla="*/ 419724 w 3233850"/>
              <a:gd name="connsiteY80" fmla="*/ 2698229 h 269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233850" h="2698229">
                <a:moveTo>
                  <a:pt x="419724" y="2698229"/>
                </a:moveTo>
                <a:lnTo>
                  <a:pt x="419724" y="2698229"/>
                </a:lnTo>
                <a:cubicBezTo>
                  <a:pt x="374754" y="2693232"/>
                  <a:pt x="329534" y="2690119"/>
                  <a:pt x="284813" y="2683239"/>
                </a:cubicBezTo>
                <a:cubicBezTo>
                  <a:pt x="264450" y="2680106"/>
                  <a:pt x="245273" y="2670972"/>
                  <a:pt x="224852" y="2668249"/>
                </a:cubicBezTo>
                <a:cubicBezTo>
                  <a:pt x="170145" y="2660955"/>
                  <a:pt x="114924" y="2658256"/>
                  <a:pt x="59960" y="2653259"/>
                </a:cubicBezTo>
                <a:cubicBezTo>
                  <a:pt x="44230" y="2606069"/>
                  <a:pt x="41273" y="2601028"/>
                  <a:pt x="29980" y="2548328"/>
                </a:cubicBezTo>
                <a:cubicBezTo>
                  <a:pt x="19303" y="2498502"/>
                  <a:pt x="0" y="2398426"/>
                  <a:pt x="0" y="2398426"/>
                </a:cubicBezTo>
                <a:cubicBezTo>
                  <a:pt x="4997" y="2263515"/>
                  <a:pt x="12975" y="2128681"/>
                  <a:pt x="14990" y="1993692"/>
                </a:cubicBezTo>
                <a:cubicBezTo>
                  <a:pt x="22969" y="1459079"/>
                  <a:pt x="15790" y="924228"/>
                  <a:pt x="29980" y="389744"/>
                </a:cubicBezTo>
                <a:cubicBezTo>
                  <a:pt x="30819" y="358153"/>
                  <a:pt x="59960" y="299803"/>
                  <a:pt x="59960" y="299803"/>
                </a:cubicBezTo>
                <a:cubicBezTo>
                  <a:pt x="64957" y="259829"/>
                  <a:pt x="67744" y="219517"/>
                  <a:pt x="74951" y="179882"/>
                </a:cubicBezTo>
                <a:cubicBezTo>
                  <a:pt x="77778" y="164336"/>
                  <a:pt x="80070" y="147250"/>
                  <a:pt x="89941" y="134911"/>
                </a:cubicBezTo>
                <a:cubicBezTo>
                  <a:pt x="101195" y="120843"/>
                  <a:pt x="119921" y="114924"/>
                  <a:pt x="134911" y="104931"/>
                </a:cubicBezTo>
                <a:cubicBezTo>
                  <a:pt x="145168" y="74159"/>
                  <a:pt x="146959" y="46442"/>
                  <a:pt x="179882" y="29980"/>
                </a:cubicBezTo>
                <a:cubicBezTo>
                  <a:pt x="208148" y="15847"/>
                  <a:pt x="269823" y="0"/>
                  <a:pt x="269823" y="0"/>
                </a:cubicBezTo>
                <a:cubicBezTo>
                  <a:pt x="436137" y="18479"/>
                  <a:pt x="361813" y="682"/>
                  <a:pt x="494675" y="44970"/>
                </a:cubicBezTo>
                <a:lnTo>
                  <a:pt x="539646" y="59961"/>
                </a:lnTo>
                <a:lnTo>
                  <a:pt x="584616" y="74951"/>
                </a:lnTo>
                <a:cubicBezTo>
                  <a:pt x="594609" y="89941"/>
                  <a:pt x="603342" y="105853"/>
                  <a:pt x="614596" y="119921"/>
                </a:cubicBezTo>
                <a:cubicBezTo>
                  <a:pt x="633186" y="143159"/>
                  <a:pt x="663576" y="166897"/>
                  <a:pt x="689547" y="179882"/>
                </a:cubicBezTo>
                <a:cubicBezTo>
                  <a:pt x="703680" y="186948"/>
                  <a:pt x="719528" y="189875"/>
                  <a:pt x="734518" y="194872"/>
                </a:cubicBezTo>
                <a:cubicBezTo>
                  <a:pt x="749508" y="204865"/>
                  <a:pt x="762619" y="218526"/>
                  <a:pt x="779488" y="224852"/>
                </a:cubicBezTo>
                <a:cubicBezTo>
                  <a:pt x="803344" y="233798"/>
                  <a:pt x="829721" y="233663"/>
                  <a:pt x="854439" y="239843"/>
                </a:cubicBezTo>
                <a:cubicBezTo>
                  <a:pt x="869768" y="243675"/>
                  <a:pt x="884217" y="250492"/>
                  <a:pt x="899410" y="254833"/>
                </a:cubicBezTo>
                <a:cubicBezTo>
                  <a:pt x="919219" y="260493"/>
                  <a:pt x="939637" y="263903"/>
                  <a:pt x="959370" y="269823"/>
                </a:cubicBezTo>
                <a:cubicBezTo>
                  <a:pt x="989639" y="278904"/>
                  <a:pt x="1049311" y="299803"/>
                  <a:pt x="1049311" y="299803"/>
                </a:cubicBezTo>
                <a:cubicBezTo>
                  <a:pt x="1059305" y="309797"/>
                  <a:pt x="1066651" y="323463"/>
                  <a:pt x="1079292" y="329784"/>
                </a:cubicBezTo>
                <a:cubicBezTo>
                  <a:pt x="1097719" y="338997"/>
                  <a:pt x="1119443" y="339114"/>
                  <a:pt x="1139252" y="344774"/>
                </a:cubicBezTo>
                <a:cubicBezTo>
                  <a:pt x="1154445" y="349115"/>
                  <a:pt x="1169233" y="354767"/>
                  <a:pt x="1184223" y="359764"/>
                </a:cubicBezTo>
                <a:cubicBezTo>
                  <a:pt x="1199213" y="369757"/>
                  <a:pt x="1213079" y="381687"/>
                  <a:pt x="1229193" y="389744"/>
                </a:cubicBezTo>
                <a:cubicBezTo>
                  <a:pt x="1243326" y="396810"/>
                  <a:pt x="1260615" y="396604"/>
                  <a:pt x="1274164" y="404734"/>
                </a:cubicBezTo>
                <a:cubicBezTo>
                  <a:pt x="1302003" y="421438"/>
                  <a:pt x="1315272" y="456120"/>
                  <a:pt x="1334124" y="479685"/>
                </a:cubicBezTo>
                <a:cubicBezTo>
                  <a:pt x="1351309" y="501166"/>
                  <a:pt x="1384895" y="528899"/>
                  <a:pt x="1409075" y="539646"/>
                </a:cubicBezTo>
                <a:cubicBezTo>
                  <a:pt x="1437953" y="552481"/>
                  <a:pt x="1469036" y="559633"/>
                  <a:pt x="1499016" y="569626"/>
                </a:cubicBezTo>
                <a:lnTo>
                  <a:pt x="1678898" y="629587"/>
                </a:lnTo>
                <a:lnTo>
                  <a:pt x="1723869" y="644577"/>
                </a:lnTo>
                <a:cubicBezTo>
                  <a:pt x="1738859" y="649574"/>
                  <a:pt x="1753510" y="655735"/>
                  <a:pt x="1768839" y="659567"/>
                </a:cubicBezTo>
                <a:cubicBezTo>
                  <a:pt x="1788826" y="664564"/>
                  <a:pt x="1808224" y="673528"/>
                  <a:pt x="1828800" y="674557"/>
                </a:cubicBezTo>
                <a:cubicBezTo>
                  <a:pt x="2008527" y="683543"/>
                  <a:pt x="2188564" y="684550"/>
                  <a:pt x="2368446" y="689547"/>
                </a:cubicBezTo>
                <a:lnTo>
                  <a:pt x="2503357" y="734518"/>
                </a:lnTo>
                <a:lnTo>
                  <a:pt x="2548328" y="749508"/>
                </a:lnTo>
                <a:cubicBezTo>
                  <a:pt x="2568756" y="763127"/>
                  <a:pt x="2609037" y="785734"/>
                  <a:pt x="2623278" y="809469"/>
                </a:cubicBezTo>
                <a:cubicBezTo>
                  <a:pt x="2681657" y="906766"/>
                  <a:pt x="2592286" y="808455"/>
                  <a:pt x="2668249" y="884420"/>
                </a:cubicBezTo>
                <a:lnTo>
                  <a:pt x="2698229" y="974361"/>
                </a:lnTo>
                <a:lnTo>
                  <a:pt x="2713219" y="1019331"/>
                </a:lnTo>
                <a:cubicBezTo>
                  <a:pt x="2726418" y="1058927"/>
                  <a:pt x="2749515" y="1141358"/>
                  <a:pt x="2788170" y="1154243"/>
                </a:cubicBezTo>
                <a:lnTo>
                  <a:pt x="2833141" y="1169233"/>
                </a:lnTo>
                <a:cubicBezTo>
                  <a:pt x="2863121" y="1189220"/>
                  <a:pt x="2888899" y="1217799"/>
                  <a:pt x="2923082" y="1229193"/>
                </a:cubicBezTo>
                <a:lnTo>
                  <a:pt x="3013023" y="1259174"/>
                </a:lnTo>
                <a:cubicBezTo>
                  <a:pt x="3018020" y="1274164"/>
                  <a:pt x="3018829" y="1291286"/>
                  <a:pt x="3028013" y="1304144"/>
                </a:cubicBezTo>
                <a:cubicBezTo>
                  <a:pt x="3061059" y="1350408"/>
                  <a:pt x="3089730" y="1365275"/>
                  <a:pt x="3132944" y="1394085"/>
                </a:cubicBezTo>
                <a:cubicBezTo>
                  <a:pt x="3168621" y="1501118"/>
                  <a:pt x="3145394" y="1457732"/>
                  <a:pt x="3192905" y="1528997"/>
                </a:cubicBezTo>
                <a:cubicBezTo>
                  <a:pt x="3233850" y="1651833"/>
                  <a:pt x="3223196" y="1601464"/>
                  <a:pt x="3192905" y="1843790"/>
                </a:cubicBezTo>
                <a:cubicBezTo>
                  <a:pt x="3188664" y="1877714"/>
                  <a:pt x="3162531" y="1949114"/>
                  <a:pt x="3132944" y="1978702"/>
                </a:cubicBezTo>
                <a:cubicBezTo>
                  <a:pt x="3120205" y="1991441"/>
                  <a:pt x="3102964" y="1998689"/>
                  <a:pt x="3087974" y="2008682"/>
                </a:cubicBezTo>
                <a:cubicBezTo>
                  <a:pt x="3082977" y="2023672"/>
                  <a:pt x="3084156" y="2042479"/>
                  <a:pt x="3072983" y="2053652"/>
                </a:cubicBezTo>
                <a:cubicBezTo>
                  <a:pt x="3047504" y="2079130"/>
                  <a:pt x="3008520" y="2088134"/>
                  <a:pt x="2983042" y="2113613"/>
                </a:cubicBezTo>
                <a:cubicBezTo>
                  <a:pt x="2925333" y="2171323"/>
                  <a:pt x="2955711" y="2146825"/>
                  <a:pt x="2893101" y="2188564"/>
                </a:cubicBezTo>
                <a:cubicBezTo>
                  <a:pt x="2883108" y="2203554"/>
                  <a:pt x="2879848" y="2226843"/>
                  <a:pt x="2863121" y="2233534"/>
                </a:cubicBezTo>
                <a:cubicBezTo>
                  <a:pt x="2848450" y="2239402"/>
                  <a:pt x="2833344" y="2222885"/>
                  <a:pt x="2818151" y="2218544"/>
                </a:cubicBezTo>
                <a:cubicBezTo>
                  <a:pt x="2798342" y="2212884"/>
                  <a:pt x="2777881" y="2209613"/>
                  <a:pt x="2758190" y="2203554"/>
                </a:cubicBezTo>
                <a:cubicBezTo>
                  <a:pt x="2535061" y="2134900"/>
                  <a:pt x="2699111" y="2177544"/>
                  <a:pt x="2563318" y="2143593"/>
                </a:cubicBezTo>
                <a:cubicBezTo>
                  <a:pt x="2466920" y="2079329"/>
                  <a:pt x="2535827" y="2117984"/>
                  <a:pt x="2338465" y="2068643"/>
                </a:cubicBezTo>
                <a:lnTo>
                  <a:pt x="2278505" y="2053652"/>
                </a:lnTo>
                <a:lnTo>
                  <a:pt x="1319134" y="2068643"/>
                </a:lnTo>
                <a:cubicBezTo>
                  <a:pt x="1298541" y="2069249"/>
                  <a:pt x="1277601" y="2074420"/>
                  <a:pt x="1259174" y="2083633"/>
                </a:cubicBezTo>
                <a:cubicBezTo>
                  <a:pt x="1246533" y="2089953"/>
                  <a:pt x="1240229" y="2104784"/>
                  <a:pt x="1229193" y="2113613"/>
                </a:cubicBezTo>
                <a:cubicBezTo>
                  <a:pt x="1215125" y="2124867"/>
                  <a:pt x="1199213" y="2133600"/>
                  <a:pt x="1184223" y="2143593"/>
                </a:cubicBezTo>
                <a:cubicBezTo>
                  <a:pt x="1160195" y="2179635"/>
                  <a:pt x="1116871" y="2250989"/>
                  <a:pt x="1079292" y="2263515"/>
                </a:cubicBezTo>
                <a:lnTo>
                  <a:pt x="1034321" y="2278505"/>
                </a:lnTo>
                <a:cubicBezTo>
                  <a:pt x="954688" y="2331594"/>
                  <a:pt x="1024411" y="2289572"/>
                  <a:pt x="914400" y="2338466"/>
                </a:cubicBezTo>
                <a:cubicBezTo>
                  <a:pt x="893980" y="2347542"/>
                  <a:pt x="874978" y="2359644"/>
                  <a:pt x="854439" y="2368446"/>
                </a:cubicBezTo>
                <a:cubicBezTo>
                  <a:pt x="839916" y="2374670"/>
                  <a:pt x="823602" y="2376370"/>
                  <a:pt x="809469" y="2383436"/>
                </a:cubicBezTo>
                <a:cubicBezTo>
                  <a:pt x="793355" y="2391493"/>
                  <a:pt x="781057" y="2406319"/>
                  <a:pt x="764498" y="2413416"/>
                </a:cubicBezTo>
                <a:cubicBezTo>
                  <a:pt x="745562" y="2421531"/>
                  <a:pt x="724346" y="2422746"/>
                  <a:pt x="704537" y="2428406"/>
                </a:cubicBezTo>
                <a:cubicBezTo>
                  <a:pt x="689344" y="2432747"/>
                  <a:pt x="674557" y="2438400"/>
                  <a:pt x="659567" y="2443397"/>
                </a:cubicBezTo>
                <a:cubicBezTo>
                  <a:pt x="644577" y="2458387"/>
                  <a:pt x="630882" y="2474796"/>
                  <a:pt x="614596" y="2488367"/>
                </a:cubicBezTo>
                <a:cubicBezTo>
                  <a:pt x="600756" y="2499900"/>
                  <a:pt x="582365" y="2505608"/>
                  <a:pt x="569626" y="2518347"/>
                </a:cubicBezTo>
                <a:cubicBezTo>
                  <a:pt x="556887" y="2531086"/>
                  <a:pt x="551371" y="2549639"/>
                  <a:pt x="539646" y="2563318"/>
                </a:cubicBezTo>
                <a:cubicBezTo>
                  <a:pt x="521251" y="2584779"/>
                  <a:pt x="495364" y="2599760"/>
                  <a:pt x="479685" y="2623279"/>
                </a:cubicBezTo>
                <a:lnTo>
                  <a:pt x="419724" y="2698229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orma libre"/>
          <p:cNvSpPr/>
          <p:nvPr/>
        </p:nvSpPr>
        <p:spPr>
          <a:xfrm>
            <a:off x="854692" y="3822492"/>
            <a:ext cx="5158780" cy="3102964"/>
          </a:xfrm>
          <a:custGeom>
            <a:avLst/>
            <a:gdLst>
              <a:gd name="connsiteX0" fmla="*/ 4436836 w 5158780"/>
              <a:gd name="connsiteY0" fmla="*/ 2923082 h 3102964"/>
              <a:gd name="connsiteX1" fmla="*/ 4436836 w 5158780"/>
              <a:gd name="connsiteY1" fmla="*/ 2923082 h 3102964"/>
              <a:gd name="connsiteX2" fmla="*/ 4571747 w 5158780"/>
              <a:gd name="connsiteY2" fmla="*/ 2863121 h 3102964"/>
              <a:gd name="connsiteX3" fmla="*/ 4676678 w 5158780"/>
              <a:gd name="connsiteY3" fmla="*/ 2788170 h 3102964"/>
              <a:gd name="connsiteX4" fmla="*/ 4766619 w 5158780"/>
              <a:gd name="connsiteY4" fmla="*/ 2698229 h 3102964"/>
              <a:gd name="connsiteX5" fmla="*/ 4811590 w 5158780"/>
              <a:gd name="connsiteY5" fmla="*/ 2653259 h 3102964"/>
              <a:gd name="connsiteX6" fmla="*/ 4826580 w 5158780"/>
              <a:gd name="connsiteY6" fmla="*/ 2608288 h 3102964"/>
              <a:gd name="connsiteX7" fmla="*/ 4916521 w 5158780"/>
              <a:gd name="connsiteY7" fmla="*/ 2503357 h 3102964"/>
              <a:gd name="connsiteX8" fmla="*/ 4946501 w 5158780"/>
              <a:gd name="connsiteY8" fmla="*/ 2458387 h 3102964"/>
              <a:gd name="connsiteX9" fmla="*/ 5021452 w 5158780"/>
              <a:gd name="connsiteY9" fmla="*/ 2323475 h 3102964"/>
              <a:gd name="connsiteX10" fmla="*/ 5036442 w 5158780"/>
              <a:gd name="connsiteY10" fmla="*/ 2278505 h 3102964"/>
              <a:gd name="connsiteX11" fmla="*/ 5081413 w 5158780"/>
              <a:gd name="connsiteY11" fmla="*/ 2158583 h 3102964"/>
              <a:gd name="connsiteX12" fmla="*/ 5111393 w 5158780"/>
              <a:gd name="connsiteY12" fmla="*/ 2053652 h 3102964"/>
              <a:gd name="connsiteX13" fmla="*/ 5066423 w 5158780"/>
              <a:gd name="connsiteY13" fmla="*/ 1663908 h 3102964"/>
              <a:gd name="connsiteX14" fmla="*/ 5006462 w 5158780"/>
              <a:gd name="connsiteY14" fmla="*/ 1603947 h 3102964"/>
              <a:gd name="connsiteX15" fmla="*/ 4976482 w 5158780"/>
              <a:gd name="connsiteY15" fmla="*/ 1558977 h 3102964"/>
              <a:gd name="connsiteX16" fmla="*/ 4946501 w 5158780"/>
              <a:gd name="connsiteY16" fmla="*/ 1528997 h 3102964"/>
              <a:gd name="connsiteX17" fmla="*/ 4856560 w 5158780"/>
              <a:gd name="connsiteY17" fmla="*/ 1499016 h 3102964"/>
              <a:gd name="connsiteX18" fmla="*/ 4811590 w 5158780"/>
              <a:gd name="connsiteY18" fmla="*/ 1469036 h 3102964"/>
              <a:gd name="connsiteX19" fmla="*/ 4706659 w 5158780"/>
              <a:gd name="connsiteY19" fmla="*/ 1439056 h 3102964"/>
              <a:gd name="connsiteX20" fmla="*/ 4661688 w 5158780"/>
              <a:gd name="connsiteY20" fmla="*/ 1424065 h 3102964"/>
              <a:gd name="connsiteX21" fmla="*/ 4601728 w 5158780"/>
              <a:gd name="connsiteY21" fmla="*/ 1409075 h 3102964"/>
              <a:gd name="connsiteX22" fmla="*/ 4496797 w 5158780"/>
              <a:gd name="connsiteY22" fmla="*/ 1379095 h 3102964"/>
              <a:gd name="connsiteX23" fmla="*/ 4466816 w 5158780"/>
              <a:gd name="connsiteY23" fmla="*/ 1349115 h 3102964"/>
              <a:gd name="connsiteX24" fmla="*/ 4376875 w 5158780"/>
              <a:gd name="connsiteY24" fmla="*/ 1319134 h 3102964"/>
              <a:gd name="connsiteX25" fmla="*/ 4331905 w 5158780"/>
              <a:gd name="connsiteY25" fmla="*/ 1289154 h 3102964"/>
              <a:gd name="connsiteX26" fmla="*/ 4182003 w 5158780"/>
              <a:gd name="connsiteY26" fmla="*/ 1244183 h 3102964"/>
              <a:gd name="connsiteX27" fmla="*/ 4137033 w 5158780"/>
              <a:gd name="connsiteY27" fmla="*/ 1214203 h 3102964"/>
              <a:gd name="connsiteX28" fmla="*/ 4017111 w 5158780"/>
              <a:gd name="connsiteY28" fmla="*/ 1184223 h 3102964"/>
              <a:gd name="connsiteX29" fmla="*/ 3927170 w 5158780"/>
              <a:gd name="connsiteY29" fmla="*/ 1154242 h 3102964"/>
              <a:gd name="connsiteX30" fmla="*/ 3882200 w 5158780"/>
              <a:gd name="connsiteY30" fmla="*/ 1139252 h 3102964"/>
              <a:gd name="connsiteX31" fmla="*/ 3852219 w 5158780"/>
              <a:gd name="connsiteY31" fmla="*/ 1109272 h 3102964"/>
              <a:gd name="connsiteX32" fmla="*/ 3807249 w 5158780"/>
              <a:gd name="connsiteY32" fmla="*/ 1094282 h 3102964"/>
              <a:gd name="connsiteX33" fmla="*/ 3762278 w 5158780"/>
              <a:gd name="connsiteY33" fmla="*/ 1064301 h 3102964"/>
              <a:gd name="connsiteX34" fmla="*/ 3687328 w 5158780"/>
              <a:gd name="connsiteY34" fmla="*/ 989351 h 3102964"/>
              <a:gd name="connsiteX35" fmla="*/ 3567406 w 5158780"/>
              <a:gd name="connsiteY35" fmla="*/ 884419 h 3102964"/>
              <a:gd name="connsiteX36" fmla="*/ 3492456 w 5158780"/>
              <a:gd name="connsiteY36" fmla="*/ 794478 h 3102964"/>
              <a:gd name="connsiteX37" fmla="*/ 3402515 w 5158780"/>
              <a:gd name="connsiteY37" fmla="*/ 764498 h 3102964"/>
              <a:gd name="connsiteX38" fmla="*/ 3357544 w 5158780"/>
              <a:gd name="connsiteY38" fmla="*/ 749508 h 3102964"/>
              <a:gd name="connsiteX39" fmla="*/ 3312574 w 5158780"/>
              <a:gd name="connsiteY39" fmla="*/ 719528 h 3102964"/>
              <a:gd name="connsiteX40" fmla="*/ 3267603 w 5158780"/>
              <a:gd name="connsiteY40" fmla="*/ 704538 h 3102964"/>
              <a:gd name="connsiteX41" fmla="*/ 3177662 w 5158780"/>
              <a:gd name="connsiteY41" fmla="*/ 644577 h 3102964"/>
              <a:gd name="connsiteX42" fmla="*/ 3132692 w 5158780"/>
              <a:gd name="connsiteY42" fmla="*/ 614597 h 3102964"/>
              <a:gd name="connsiteX43" fmla="*/ 3057741 w 5158780"/>
              <a:gd name="connsiteY43" fmla="*/ 554636 h 3102964"/>
              <a:gd name="connsiteX44" fmla="*/ 3027760 w 5158780"/>
              <a:gd name="connsiteY44" fmla="*/ 524656 h 3102964"/>
              <a:gd name="connsiteX45" fmla="*/ 2982790 w 5158780"/>
              <a:gd name="connsiteY45" fmla="*/ 494675 h 3102964"/>
              <a:gd name="connsiteX46" fmla="*/ 2817898 w 5158780"/>
              <a:gd name="connsiteY46" fmla="*/ 359764 h 3102964"/>
              <a:gd name="connsiteX47" fmla="*/ 2757938 w 5158780"/>
              <a:gd name="connsiteY47" fmla="*/ 329783 h 3102964"/>
              <a:gd name="connsiteX48" fmla="*/ 2623026 w 5158780"/>
              <a:gd name="connsiteY48" fmla="*/ 254833 h 3102964"/>
              <a:gd name="connsiteX49" fmla="*/ 2518095 w 5158780"/>
              <a:gd name="connsiteY49" fmla="*/ 209862 h 3102964"/>
              <a:gd name="connsiteX50" fmla="*/ 2473124 w 5158780"/>
              <a:gd name="connsiteY50" fmla="*/ 179882 h 3102964"/>
              <a:gd name="connsiteX51" fmla="*/ 2413164 w 5158780"/>
              <a:gd name="connsiteY51" fmla="*/ 164892 h 3102964"/>
              <a:gd name="connsiteX52" fmla="*/ 2278252 w 5158780"/>
              <a:gd name="connsiteY52" fmla="*/ 134911 h 3102964"/>
              <a:gd name="connsiteX53" fmla="*/ 2218292 w 5158780"/>
              <a:gd name="connsiteY53" fmla="*/ 104931 h 3102964"/>
              <a:gd name="connsiteX54" fmla="*/ 2158331 w 5158780"/>
              <a:gd name="connsiteY54" fmla="*/ 89941 h 3102964"/>
              <a:gd name="connsiteX55" fmla="*/ 2113360 w 5158780"/>
              <a:gd name="connsiteY55" fmla="*/ 74951 h 3102964"/>
              <a:gd name="connsiteX56" fmla="*/ 2068390 w 5158780"/>
              <a:gd name="connsiteY56" fmla="*/ 44970 h 3102964"/>
              <a:gd name="connsiteX57" fmla="*/ 2008429 w 5158780"/>
              <a:gd name="connsiteY57" fmla="*/ 29980 h 3102964"/>
              <a:gd name="connsiteX58" fmla="*/ 1873518 w 5158780"/>
              <a:gd name="connsiteY58" fmla="*/ 0 h 3102964"/>
              <a:gd name="connsiteX59" fmla="*/ 1243931 w 5158780"/>
              <a:gd name="connsiteY59" fmla="*/ 14990 h 3102964"/>
              <a:gd name="connsiteX60" fmla="*/ 1183970 w 5158780"/>
              <a:gd name="connsiteY60" fmla="*/ 29980 h 3102964"/>
              <a:gd name="connsiteX61" fmla="*/ 1139000 w 5158780"/>
              <a:gd name="connsiteY61" fmla="*/ 59960 h 3102964"/>
              <a:gd name="connsiteX62" fmla="*/ 1079039 w 5158780"/>
              <a:gd name="connsiteY62" fmla="*/ 74951 h 3102964"/>
              <a:gd name="connsiteX63" fmla="*/ 1019078 w 5158780"/>
              <a:gd name="connsiteY63" fmla="*/ 104931 h 3102964"/>
              <a:gd name="connsiteX64" fmla="*/ 884167 w 5158780"/>
              <a:gd name="connsiteY64" fmla="*/ 134911 h 3102964"/>
              <a:gd name="connsiteX65" fmla="*/ 839197 w 5158780"/>
              <a:gd name="connsiteY65" fmla="*/ 149901 h 3102964"/>
              <a:gd name="connsiteX66" fmla="*/ 779236 w 5158780"/>
              <a:gd name="connsiteY66" fmla="*/ 164892 h 3102964"/>
              <a:gd name="connsiteX67" fmla="*/ 719275 w 5158780"/>
              <a:gd name="connsiteY67" fmla="*/ 194872 h 3102964"/>
              <a:gd name="connsiteX68" fmla="*/ 629334 w 5158780"/>
              <a:gd name="connsiteY68" fmla="*/ 224852 h 3102964"/>
              <a:gd name="connsiteX69" fmla="*/ 539393 w 5158780"/>
              <a:gd name="connsiteY69" fmla="*/ 269823 h 3102964"/>
              <a:gd name="connsiteX70" fmla="*/ 464442 w 5158780"/>
              <a:gd name="connsiteY70" fmla="*/ 329783 h 3102964"/>
              <a:gd name="connsiteX71" fmla="*/ 419472 w 5158780"/>
              <a:gd name="connsiteY71" fmla="*/ 359764 h 3102964"/>
              <a:gd name="connsiteX72" fmla="*/ 344521 w 5158780"/>
              <a:gd name="connsiteY72" fmla="*/ 434715 h 3102964"/>
              <a:gd name="connsiteX73" fmla="*/ 299551 w 5158780"/>
              <a:gd name="connsiteY73" fmla="*/ 494675 h 3102964"/>
              <a:gd name="connsiteX74" fmla="*/ 254580 w 5158780"/>
              <a:gd name="connsiteY74" fmla="*/ 524656 h 3102964"/>
              <a:gd name="connsiteX75" fmla="*/ 224600 w 5158780"/>
              <a:gd name="connsiteY75" fmla="*/ 569626 h 3102964"/>
              <a:gd name="connsiteX76" fmla="*/ 194619 w 5158780"/>
              <a:gd name="connsiteY76" fmla="*/ 599606 h 3102964"/>
              <a:gd name="connsiteX77" fmla="*/ 179629 w 5158780"/>
              <a:gd name="connsiteY77" fmla="*/ 644577 h 3102964"/>
              <a:gd name="connsiteX78" fmla="*/ 149649 w 5158780"/>
              <a:gd name="connsiteY78" fmla="*/ 704538 h 3102964"/>
              <a:gd name="connsiteX79" fmla="*/ 119669 w 5158780"/>
              <a:gd name="connsiteY79" fmla="*/ 794478 h 3102964"/>
              <a:gd name="connsiteX80" fmla="*/ 104678 w 5158780"/>
              <a:gd name="connsiteY80" fmla="*/ 839449 h 3102964"/>
              <a:gd name="connsiteX81" fmla="*/ 59708 w 5158780"/>
              <a:gd name="connsiteY81" fmla="*/ 1019331 h 3102964"/>
              <a:gd name="connsiteX82" fmla="*/ 29728 w 5158780"/>
              <a:gd name="connsiteY82" fmla="*/ 1139252 h 3102964"/>
              <a:gd name="connsiteX83" fmla="*/ 29728 w 5158780"/>
              <a:gd name="connsiteY83" fmla="*/ 2008682 h 3102964"/>
              <a:gd name="connsiteX84" fmla="*/ 59708 w 5158780"/>
              <a:gd name="connsiteY84" fmla="*/ 2098623 h 3102964"/>
              <a:gd name="connsiteX85" fmla="*/ 74698 w 5158780"/>
              <a:gd name="connsiteY85" fmla="*/ 2143593 h 3102964"/>
              <a:gd name="connsiteX86" fmla="*/ 134659 w 5158780"/>
              <a:gd name="connsiteY86" fmla="*/ 2203554 h 3102964"/>
              <a:gd name="connsiteX87" fmla="*/ 194619 w 5158780"/>
              <a:gd name="connsiteY87" fmla="*/ 2248524 h 3102964"/>
              <a:gd name="connsiteX88" fmla="*/ 224600 w 5158780"/>
              <a:gd name="connsiteY88" fmla="*/ 2293495 h 3102964"/>
              <a:gd name="connsiteX89" fmla="*/ 284560 w 5158780"/>
              <a:gd name="connsiteY89" fmla="*/ 2338465 h 3102964"/>
              <a:gd name="connsiteX90" fmla="*/ 314541 w 5158780"/>
              <a:gd name="connsiteY90" fmla="*/ 2368446 h 3102964"/>
              <a:gd name="connsiteX91" fmla="*/ 359511 w 5158780"/>
              <a:gd name="connsiteY91" fmla="*/ 2398426 h 3102964"/>
              <a:gd name="connsiteX92" fmla="*/ 404482 w 5158780"/>
              <a:gd name="connsiteY92" fmla="*/ 2443397 h 3102964"/>
              <a:gd name="connsiteX93" fmla="*/ 479433 w 5158780"/>
              <a:gd name="connsiteY93" fmla="*/ 2503357 h 3102964"/>
              <a:gd name="connsiteX94" fmla="*/ 524403 w 5158780"/>
              <a:gd name="connsiteY94" fmla="*/ 2533338 h 3102964"/>
              <a:gd name="connsiteX95" fmla="*/ 629334 w 5158780"/>
              <a:gd name="connsiteY95" fmla="*/ 2623278 h 3102964"/>
              <a:gd name="connsiteX96" fmla="*/ 734265 w 5158780"/>
              <a:gd name="connsiteY96" fmla="*/ 2668249 h 3102964"/>
              <a:gd name="connsiteX97" fmla="*/ 764246 w 5158780"/>
              <a:gd name="connsiteY97" fmla="*/ 2698229 h 3102964"/>
              <a:gd name="connsiteX98" fmla="*/ 854187 w 5158780"/>
              <a:gd name="connsiteY98" fmla="*/ 2728210 h 3102964"/>
              <a:gd name="connsiteX99" fmla="*/ 899157 w 5158780"/>
              <a:gd name="connsiteY99" fmla="*/ 2758190 h 3102964"/>
              <a:gd name="connsiteX100" fmla="*/ 974108 w 5158780"/>
              <a:gd name="connsiteY100" fmla="*/ 2773180 h 3102964"/>
              <a:gd name="connsiteX101" fmla="*/ 1019078 w 5158780"/>
              <a:gd name="connsiteY101" fmla="*/ 2788170 h 3102964"/>
              <a:gd name="connsiteX102" fmla="*/ 1094029 w 5158780"/>
              <a:gd name="connsiteY102" fmla="*/ 2818151 h 3102964"/>
              <a:gd name="connsiteX103" fmla="*/ 1198960 w 5158780"/>
              <a:gd name="connsiteY103" fmla="*/ 2833141 h 3102964"/>
              <a:gd name="connsiteX104" fmla="*/ 1288901 w 5158780"/>
              <a:gd name="connsiteY104" fmla="*/ 2863121 h 3102964"/>
              <a:gd name="connsiteX105" fmla="*/ 1408823 w 5158780"/>
              <a:gd name="connsiteY105" fmla="*/ 2908092 h 3102964"/>
              <a:gd name="connsiteX106" fmla="*/ 1483774 w 5158780"/>
              <a:gd name="connsiteY106" fmla="*/ 2923082 h 3102964"/>
              <a:gd name="connsiteX107" fmla="*/ 1588705 w 5158780"/>
              <a:gd name="connsiteY107" fmla="*/ 2968052 h 3102964"/>
              <a:gd name="connsiteX108" fmla="*/ 1738606 w 5158780"/>
              <a:gd name="connsiteY108" fmla="*/ 3028013 h 3102964"/>
              <a:gd name="connsiteX109" fmla="*/ 1873518 w 5158780"/>
              <a:gd name="connsiteY109" fmla="*/ 3057993 h 3102964"/>
              <a:gd name="connsiteX110" fmla="*/ 1933478 w 5158780"/>
              <a:gd name="connsiteY110" fmla="*/ 3072983 h 3102964"/>
              <a:gd name="connsiteX111" fmla="*/ 2368193 w 5158780"/>
              <a:gd name="connsiteY111" fmla="*/ 3102964 h 3102964"/>
              <a:gd name="connsiteX112" fmla="*/ 4346895 w 5158780"/>
              <a:gd name="connsiteY112" fmla="*/ 3087974 h 3102964"/>
              <a:gd name="connsiteX113" fmla="*/ 4376875 w 5158780"/>
              <a:gd name="connsiteY113" fmla="*/ 3043003 h 3102964"/>
              <a:gd name="connsiteX114" fmla="*/ 4436836 w 5158780"/>
              <a:gd name="connsiteY114" fmla="*/ 2983042 h 3102964"/>
              <a:gd name="connsiteX115" fmla="*/ 4436836 w 5158780"/>
              <a:gd name="connsiteY115" fmla="*/ 2923082 h 3102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158780" h="3102964">
                <a:moveTo>
                  <a:pt x="4436836" y="2923082"/>
                </a:moveTo>
                <a:lnTo>
                  <a:pt x="4436836" y="2923082"/>
                </a:lnTo>
                <a:cubicBezTo>
                  <a:pt x="4481806" y="2903095"/>
                  <a:pt x="4527731" y="2885129"/>
                  <a:pt x="4571747" y="2863121"/>
                </a:cubicBezTo>
                <a:cubicBezTo>
                  <a:pt x="4589999" y="2853995"/>
                  <a:pt x="4668185" y="2795814"/>
                  <a:pt x="4676678" y="2788170"/>
                </a:cubicBezTo>
                <a:cubicBezTo>
                  <a:pt x="4708193" y="2759807"/>
                  <a:pt x="4736639" y="2728209"/>
                  <a:pt x="4766619" y="2698229"/>
                </a:cubicBezTo>
                <a:lnTo>
                  <a:pt x="4811590" y="2653259"/>
                </a:lnTo>
                <a:cubicBezTo>
                  <a:pt x="4816587" y="2638269"/>
                  <a:pt x="4818205" y="2621687"/>
                  <a:pt x="4826580" y="2608288"/>
                </a:cubicBezTo>
                <a:cubicBezTo>
                  <a:pt x="4911633" y="2472204"/>
                  <a:pt x="4856734" y="2578092"/>
                  <a:pt x="4916521" y="2503357"/>
                </a:cubicBezTo>
                <a:cubicBezTo>
                  <a:pt x="4927775" y="2489289"/>
                  <a:pt x="4936508" y="2473377"/>
                  <a:pt x="4946501" y="2458387"/>
                </a:cubicBezTo>
                <a:cubicBezTo>
                  <a:pt x="4976092" y="2340029"/>
                  <a:pt x="4938000" y="2456999"/>
                  <a:pt x="5021452" y="2323475"/>
                </a:cubicBezTo>
                <a:cubicBezTo>
                  <a:pt x="5029826" y="2310076"/>
                  <a:pt x="5030894" y="2293300"/>
                  <a:pt x="5036442" y="2278505"/>
                </a:cubicBezTo>
                <a:cubicBezTo>
                  <a:pt x="5055455" y="2227805"/>
                  <a:pt x="5067801" y="2206226"/>
                  <a:pt x="5081413" y="2158583"/>
                </a:cubicBezTo>
                <a:cubicBezTo>
                  <a:pt x="5119058" y="2026825"/>
                  <a:pt x="5075452" y="2161478"/>
                  <a:pt x="5111393" y="2053652"/>
                </a:cubicBezTo>
                <a:cubicBezTo>
                  <a:pt x="5104763" y="1901166"/>
                  <a:pt x="5158780" y="1771658"/>
                  <a:pt x="5066423" y="1663908"/>
                </a:cubicBezTo>
                <a:cubicBezTo>
                  <a:pt x="5048028" y="1642447"/>
                  <a:pt x="5022141" y="1627466"/>
                  <a:pt x="5006462" y="1603947"/>
                </a:cubicBezTo>
                <a:cubicBezTo>
                  <a:pt x="4996469" y="1588957"/>
                  <a:pt x="4987736" y="1573045"/>
                  <a:pt x="4976482" y="1558977"/>
                </a:cubicBezTo>
                <a:cubicBezTo>
                  <a:pt x="4967653" y="1547941"/>
                  <a:pt x="4959142" y="1535317"/>
                  <a:pt x="4946501" y="1528997"/>
                </a:cubicBezTo>
                <a:cubicBezTo>
                  <a:pt x="4918235" y="1514864"/>
                  <a:pt x="4856560" y="1499016"/>
                  <a:pt x="4856560" y="1499016"/>
                </a:cubicBezTo>
                <a:cubicBezTo>
                  <a:pt x="4841570" y="1489023"/>
                  <a:pt x="4827704" y="1477093"/>
                  <a:pt x="4811590" y="1469036"/>
                </a:cubicBezTo>
                <a:cubicBezTo>
                  <a:pt x="4787630" y="1457056"/>
                  <a:pt x="4729071" y="1445460"/>
                  <a:pt x="4706659" y="1439056"/>
                </a:cubicBezTo>
                <a:cubicBezTo>
                  <a:pt x="4691466" y="1434715"/>
                  <a:pt x="4676881" y="1428406"/>
                  <a:pt x="4661688" y="1424065"/>
                </a:cubicBezTo>
                <a:cubicBezTo>
                  <a:pt x="4641879" y="1418405"/>
                  <a:pt x="4621537" y="1414735"/>
                  <a:pt x="4601728" y="1409075"/>
                </a:cubicBezTo>
                <a:cubicBezTo>
                  <a:pt x="4451193" y="1366066"/>
                  <a:pt x="4684239" y="1425956"/>
                  <a:pt x="4496797" y="1379095"/>
                </a:cubicBezTo>
                <a:cubicBezTo>
                  <a:pt x="4486803" y="1369102"/>
                  <a:pt x="4479457" y="1355435"/>
                  <a:pt x="4466816" y="1349115"/>
                </a:cubicBezTo>
                <a:cubicBezTo>
                  <a:pt x="4438550" y="1334982"/>
                  <a:pt x="4376875" y="1319134"/>
                  <a:pt x="4376875" y="1319134"/>
                </a:cubicBezTo>
                <a:cubicBezTo>
                  <a:pt x="4361885" y="1309141"/>
                  <a:pt x="4348464" y="1296251"/>
                  <a:pt x="4331905" y="1289154"/>
                </a:cubicBezTo>
                <a:cubicBezTo>
                  <a:pt x="4273245" y="1264014"/>
                  <a:pt x="4242466" y="1284492"/>
                  <a:pt x="4182003" y="1244183"/>
                </a:cubicBezTo>
                <a:cubicBezTo>
                  <a:pt x="4167013" y="1234190"/>
                  <a:pt x="4153147" y="1222260"/>
                  <a:pt x="4137033" y="1214203"/>
                </a:cubicBezTo>
                <a:cubicBezTo>
                  <a:pt x="4100646" y="1196010"/>
                  <a:pt x="4054741" y="1194486"/>
                  <a:pt x="4017111" y="1184223"/>
                </a:cubicBezTo>
                <a:cubicBezTo>
                  <a:pt x="3986622" y="1175908"/>
                  <a:pt x="3957150" y="1164236"/>
                  <a:pt x="3927170" y="1154242"/>
                </a:cubicBezTo>
                <a:lnTo>
                  <a:pt x="3882200" y="1139252"/>
                </a:lnTo>
                <a:cubicBezTo>
                  <a:pt x="3872206" y="1129259"/>
                  <a:pt x="3864338" y="1116543"/>
                  <a:pt x="3852219" y="1109272"/>
                </a:cubicBezTo>
                <a:cubicBezTo>
                  <a:pt x="3838670" y="1101143"/>
                  <a:pt x="3821382" y="1101348"/>
                  <a:pt x="3807249" y="1094282"/>
                </a:cubicBezTo>
                <a:cubicBezTo>
                  <a:pt x="3791135" y="1086225"/>
                  <a:pt x="3777268" y="1074295"/>
                  <a:pt x="3762278" y="1064301"/>
                </a:cubicBezTo>
                <a:cubicBezTo>
                  <a:pt x="3702318" y="974361"/>
                  <a:pt x="3767275" y="1059305"/>
                  <a:pt x="3687328" y="989351"/>
                </a:cubicBezTo>
                <a:cubicBezTo>
                  <a:pt x="3547022" y="866583"/>
                  <a:pt x="3668604" y="951885"/>
                  <a:pt x="3567406" y="884419"/>
                </a:cubicBezTo>
                <a:cubicBezTo>
                  <a:pt x="3548747" y="856430"/>
                  <a:pt x="3523007" y="811451"/>
                  <a:pt x="3492456" y="794478"/>
                </a:cubicBezTo>
                <a:cubicBezTo>
                  <a:pt x="3464831" y="779131"/>
                  <a:pt x="3432495" y="774491"/>
                  <a:pt x="3402515" y="764498"/>
                </a:cubicBezTo>
                <a:lnTo>
                  <a:pt x="3357544" y="749508"/>
                </a:lnTo>
                <a:cubicBezTo>
                  <a:pt x="3342554" y="739515"/>
                  <a:pt x="3328688" y="727585"/>
                  <a:pt x="3312574" y="719528"/>
                </a:cubicBezTo>
                <a:cubicBezTo>
                  <a:pt x="3298441" y="712462"/>
                  <a:pt x="3281416" y="712212"/>
                  <a:pt x="3267603" y="704538"/>
                </a:cubicBezTo>
                <a:cubicBezTo>
                  <a:pt x="3236105" y="687039"/>
                  <a:pt x="3207642" y="664564"/>
                  <a:pt x="3177662" y="644577"/>
                </a:cubicBezTo>
                <a:cubicBezTo>
                  <a:pt x="3162672" y="634584"/>
                  <a:pt x="3145431" y="627336"/>
                  <a:pt x="3132692" y="614597"/>
                </a:cubicBezTo>
                <a:cubicBezTo>
                  <a:pt x="3060307" y="542212"/>
                  <a:pt x="3152285" y="630270"/>
                  <a:pt x="3057741" y="554636"/>
                </a:cubicBezTo>
                <a:cubicBezTo>
                  <a:pt x="3046705" y="545807"/>
                  <a:pt x="3038796" y="533485"/>
                  <a:pt x="3027760" y="524656"/>
                </a:cubicBezTo>
                <a:cubicBezTo>
                  <a:pt x="3013692" y="513402"/>
                  <a:pt x="2996630" y="506209"/>
                  <a:pt x="2982790" y="494675"/>
                </a:cubicBezTo>
                <a:cubicBezTo>
                  <a:pt x="2905893" y="430594"/>
                  <a:pt x="2946748" y="424191"/>
                  <a:pt x="2817898" y="359764"/>
                </a:cubicBezTo>
                <a:cubicBezTo>
                  <a:pt x="2797911" y="349770"/>
                  <a:pt x="2777099" y="341280"/>
                  <a:pt x="2757938" y="329783"/>
                </a:cubicBezTo>
                <a:cubicBezTo>
                  <a:pt x="2629082" y="252469"/>
                  <a:pt x="2713480" y="284984"/>
                  <a:pt x="2623026" y="254833"/>
                </a:cubicBezTo>
                <a:cubicBezTo>
                  <a:pt x="2510133" y="179569"/>
                  <a:pt x="2653605" y="267936"/>
                  <a:pt x="2518095" y="209862"/>
                </a:cubicBezTo>
                <a:cubicBezTo>
                  <a:pt x="2501536" y="202765"/>
                  <a:pt x="2489683" y="186979"/>
                  <a:pt x="2473124" y="179882"/>
                </a:cubicBezTo>
                <a:cubicBezTo>
                  <a:pt x="2454188" y="171767"/>
                  <a:pt x="2433275" y="169361"/>
                  <a:pt x="2413164" y="164892"/>
                </a:cubicBezTo>
                <a:cubicBezTo>
                  <a:pt x="2241878" y="126828"/>
                  <a:pt x="2424492" y="171470"/>
                  <a:pt x="2278252" y="134911"/>
                </a:cubicBezTo>
                <a:cubicBezTo>
                  <a:pt x="2258265" y="124918"/>
                  <a:pt x="2239215" y="112777"/>
                  <a:pt x="2218292" y="104931"/>
                </a:cubicBezTo>
                <a:cubicBezTo>
                  <a:pt x="2199002" y="97697"/>
                  <a:pt x="2178140" y="95601"/>
                  <a:pt x="2158331" y="89941"/>
                </a:cubicBezTo>
                <a:cubicBezTo>
                  <a:pt x="2143138" y="85600"/>
                  <a:pt x="2128350" y="79948"/>
                  <a:pt x="2113360" y="74951"/>
                </a:cubicBezTo>
                <a:cubicBezTo>
                  <a:pt x="2098370" y="64957"/>
                  <a:pt x="2084949" y="52067"/>
                  <a:pt x="2068390" y="44970"/>
                </a:cubicBezTo>
                <a:cubicBezTo>
                  <a:pt x="2049454" y="36854"/>
                  <a:pt x="2028238" y="35640"/>
                  <a:pt x="2008429" y="29980"/>
                </a:cubicBezTo>
                <a:cubicBezTo>
                  <a:pt x="1905101" y="458"/>
                  <a:pt x="2035835" y="27053"/>
                  <a:pt x="1873518" y="0"/>
                </a:cubicBezTo>
                <a:lnTo>
                  <a:pt x="1243931" y="14990"/>
                </a:lnTo>
                <a:cubicBezTo>
                  <a:pt x="1223348" y="15885"/>
                  <a:pt x="1202906" y="21864"/>
                  <a:pt x="1183970" y="29980"/>
                </a:cubicBezTo>
                <a:cubicBezTo>
                  <a:pt x="1167411" y="37077"/>
                  <a:pt x="1155559" y="52863"/>
                  <a:pt x="1139000" y="59960"/>
                </a:cubicBezTo>
                <a:cubicBezTo>
                  <a:pt x="1120064" y="68076"/>
                  <a:pt x="1098329" y="67717"/>
                  <a:pt x="1079039" y="74951"/>
                </a:cubicBezTo>
                <a:cubicBezTo>
                  <a:pt x="1058116" y="82797"/>
                  <a:pt x="1040001" y="97085"/>
                  <a:pt x="1019078" y="104931"/>
                </a:cubicBezTo>
                <a:cubicBezTo>
                  <a:pt x="988300" y="116473"/>
                  <a:pt x="912662" y="127787"/>
                  <a:pt x="884167" y="134911"/>
                </a:cubicBezTo>
                <a:cubicBezTo>
                  <a:pt x="868838" y="138743"/>
                  <a:pt x="854390" y="145560"/>
                  <a:pt x="839197" y="149901"/>
                </a:cubicBezTo>
                <a:cubicBezTo>
                  <a:pt x="819388" y="155561"/>
                  <a:pt x="798526" y="157658"/>
                  <a:pt x="779236" y="164892"/>
                </a:cubicBezTo>
                <a:cubicBezTo>
                  <a:pt x="758313" y="172738"/>
                  <a:pt x="740023" y="186573"/>
                  <a:pt x="719275" y="194872"/>
                </a:cubicBezTo>
                <a:cubicBezTo>
                  <a:pt x="689933" y="206609"/>
                  <a:pt x="629334" y="224852"/>
                  <a:pt x="629334" y="224852"/>
                </a:cubicBezTo>
                <a:cubicBezTo>
                  <a:pt x="500466" y="310767"/>
                  <a:pt x="663508" y="207766"/>
                  <a:pt x="539393" y="269823"/>
                </a:cubicBezTo>
                <a:cubicBezTo>
                  <a:pt x="477883" y="300578"/>
                  <a:pt x="510913" y="292606"/>
                  <a:pt x="464442" y="329783"/>
                </a:cubicBezTo>
                <a:cubicBezTo>
                  <a:pt x="450374" y="341037"/>
                  <a:pt x="433030" y="347900"/>
                  <a:pt x="419472" y="359764"/>
                </a:cubicBezTo>
                <a:cubicBezTo>
                  <a:pt x="392882" y="383031"/>
                  <a:pt x="365720" y="406449"/>
                  <a:pt x="344521" y="434715"/>
                </a:cubicBezTo>
                <a:cubicBezTo>
                  <a:pt x="329531" y="454702"/>
                  <a:pt x="317217" y="477009"/>
                  <a:pt x="299551" y="494675"/>
                </a:cubicBezTo>
                <a:cubicBezTo>
                  <a:pt x="286812" y="507414"/>
                  <a:pt x="269570" y="514662"/>
                  <a:pt x="254580" y="524656"/>
                </a:cubicBezTo>
                <a:cubicBezTo>
                  <a:pt x="244587" y="539646"/>
                  <a:pt x="235854" y="555558"/>
                  <a:pt x="224600" y="569626"/>
                </a:cubicBezTo>
                <a:cubicBezTo>
                  <a:pt x="215771" y="580662"/>
                  <a:pt x="201890" y="587487"/>
                  <a:pt x="194619" y="599606"/>
                </a:cubicBezTo>
                <a:cubicBezTo>
                  <a:pt x="186489" y="613155"/>
                  <a:pt x="185853" y="630053"/>
                  <a:pt x="179629" y="644577"/>
                </a:cubicBezTo>
                <a:cubicBezTo>
                  <a:pt x="170827" y="665116"/>
                  <a:pt x="157948" y="683790"/>
                  <a:pt x="149649" y="704538"/>
                </a:cubicBezTo>
                <a:cubicBezTo>
                  <a:pt x="137912" y="733879"/>
                  <a:pt x="129662" y="764498"/>
                  <a:pt x="119669" y="794478"/>
                </a:cubicBezTo>
                <a:lnTo>
                  <a:pt x="104678" y="839449"/>
                </a:lnTo>
                <a:cubicBezTo>
                  <a:pt x="65454" y="1074795"/>
                  <a:pt x="119095" y="781783"/>
                  <a:pt x="59708" y="1019331"/>
                </a:cubicBezTo>
                <a:lnTo>
                  <a:pt x="29728" y="1139252"/>
                </a:lnTo>
                <a:cubicBezTo>
                  <a:pt x="10492" y="1504745"/>
                  <a:pt x="0" y="1562755"/>
                  <a:pt x="29728" y="2008682"/>
                </a:cubicBezTo>
                <a:cubicBezTo>
                  <a:pt x="31830" y="2040214"/>
                  <a:pt x="49715" y="2068643"/>
                  <a:pt x="59708" y="2098623"/>
                </a:cubicBezTo>
                <a:cubicBezTo>
                  <a:pt x="64705" y="2113613"/>
                  <a:pt x="63525" y="2132420"/>
                  <a:pt x="74698" y="2143593"/>
                </a:cubicBezTo>
                <a:cubicBezTo>
                  <a:pt x="94685" y="2163580"/>
                  <a:pt x="112046" y="2186594"/>
                  <a:pt x="134659" y="2203554"/>
                </a:cubicBezTo>
                <a:cubicBezTo>
                  <a:pt x="154646" y="2218544"/>
                  <a:pt x="176953" y="2230858"/>
                  <a:pt x="194619" y="2248524"/>
                </a:cubicBezTo>
                <a:cubicBezTo>
                  <a:pt x="207358" y="2261263"/>
                  <a:pt x="211861" y="2280756"/>
                  <a:pt x="224600" y="2293495"/>
                </a:cubicBezTo>
                <a:cubicBezTo>
                  <a:pt x="242266" y="2311161"/>
                  <a:pt x="265367" y="2322471"/>
                  <a:pt x="284560" y="2338465"/>
                </a:cubicBezTo>
                <a:cubicBezTo>
                  <a:pt x="295417" y="2347513"/>
                  <a:pt x="303505" y="2359617"/>
                  <a:pt x="314541" y="2368446"/>
                </a:cubicBezTo>
                <a:cubicBezTo>
                  <a:pt x="328609" y="2379700"/>
                  <a:pt x="345671" y="2386893"/>
                  <a:pt x="359511" y="2398426"/>
                </a:cubicBezTo>
                <a:cubicBezTo>
                  <a:pt x="375797" y="2411998"/>
                  <a:pt x="388528" y="2429437"/>
                  <a:pt x="404482" y="2443397"/>
                </a:cubicBezTo>
                <a:cubicBezTo>
                  <a:pt x="428560" y="2464465"/>
                  <a:pt x="453837" y="2484160"/>
                  <a:pt x="479433" y="2503357"/>
                </a:cubicBezTo>
                <a:cubicBezTo>
                  <a:pt x="493846" y="2514167"/>
                  <a:pt x="510724" y="2521613"/>
                  <a:pt x="524403" y="2533338"/>
                </a:cubicBezTo>
                <a:cubicBezTo>
                  <a:pt x="576036" y="2577595"/>
                  <a:pt x="574273" y="2595747"/>
                  <a:pt x="629334" y="2623278"/>
                </a:cubicBezTo>
                <a:cubicBezTo>
                  <a:pt x="709281" y="2663252"/>
                  <a:pt x="640689" y="2605866"/>
                  <a:pt x="734265" y="2668249"/>
                </a:cubicBezTo>
                <a:cubicBezTo>
                  <a:pt x="746024" y="2676088"/>
                  <a:pt x="751605" y="2691909"/>
                  <a:pt x="764246" y="2698229"/>
                </a:cubicBezTo>
                <a:cubicBezTo>
                  <a:pt x="792512" y="2712362"/>
                  <a:pt x="827892" y="2710680"/>
                  <a:pt x="854187" y="2728210"/>
                </a:cubicBezTo>
                <a:cubicBezTo>
                  <a:pt x="869177" y="2738203"/>
                  <a:pt x="882288" y="2751864"/>
                  <a:pt x="899157" y="2758190"/>
                </a:cubicBezTo>
                <a:cubicBezTo>
                  <a:pt x="923013" y="2767136"/>
                  <a:pt x="949390" y="2767001"/>
                  <a:pt x="974108" y="2773180"/>
                </a:cubicBezTo>
                <a:cubicBezTo>
                  <a:pt x="989437" y="2777012"/>
                  <a:pt x="1004283" y="2782622"/>
                  <a:pt x="1019078" y="2788170"/>
                </a:cubicBezTo>
                <a:cubicBezTo>
                  <a:pt x="1044273" y="2797618"/>
                  <a:pt x="1067924" y="2811625"/>
                  <a:pt x="1094029" y="2818151"/>
                </a:cubicBezTo>
                <a:cubicBezTo>
                  <a:pt x="1128306" y="2826720"/>
                  <a:pt x="1163983" y="2828144"/>
                  <a:pt x="1198960" y="2833141"/>
                </a:cubicBezTo>
                <a:cubicBezTo>
                  <a:pt x="1228940" y="2843134"/>
                  <a:pt x="1259202" y="2852321"/>
                  <a:pt x="1288901" y="2863121"/>
                </a:cubicBezTo>
                <a:cubicBezTo>
                  <a:pt x="1319147" y="2874120"/>
                  <a:pt x="1373192" y="2899184"/>
                  <a:pt x="1408823" y="2908092"/>
                </a:cubicBezTo>
                <a:cubicBezTo>
                  <a:pt x="1433541" y="2914272"/>
                  <a:pt x="1458790" y="2918085"/>
                  <a:pt x="1483774" y="2923082"/>
                </a:cubicBezTo>
                <a:cubicBezTo>
                  <a:pt x="1599464" y="2980927"/>
                  <a:pt x="1493121" y="2931289"/>
                  <a:pt x="1588705" y="2968052"/>
                </a:cubicBezTo>
                <a:cubicBezTo>
                  <a:pt x="1638934" y="2987371"/>
                  <a:pt x="1686397" y="3014961"/>
                  <a:pt x="1738606" y="3028013"/>
                </a:cubicBezTo>
                <a:cubicBezTo>
                  <a:pt x="1884846" y="3064573"/>
                  <a:pt x="1702232" y="3019930"/>
                  <a:pt x="1873518" y="3057993"/>
                </a:cubicBezTo>
                <a:cubicBezTo>
                  <a:pt x="1893629" y="3062462"/>
                  <a:pt x="1913083" y="3070069"/>
                  <a:pt x="1933478" y="3072983"/>
                </a:cubicBezTo>
                <a:cubicBezTo>
                  <a:pt x="2061850" y="3091322"/>
                  <a:pt x="2253082" y="3096906"/>
                  <a:pt x="2368193" y="3102964"/>
                </a:cubicBezTo>
                <a:lnTo>
                  <a:pt x="4346895" y="3087974"/>
                </a:lnTo>
                <a:cubicBezTo>
                  <a:pt x="4364903" y="3087436"/>
                  <a:pt x="4365150" y="3056682"/>
                  <a:pt x="4376875" y="3043003"/>
                </a:cubicBezTo>
                <a:cubicBezTo>
                  <a:pt x="4395270" y="3021542"/>
                  <a:pt x="4436836" y="2983042"/>
                  <a:pt x="4436836" y="2983042"/>
                </a:cubicBezTo>
                <a:cubicBezTo>
                  <a:pt x="4455359" y="2927472"/>
                  <a:pt x="4436836" y="2933075"/>
                  <a:pt x="4436836" y="2923082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orma libre"/>
          <p:cNvSpPr/>
          <p:nvPr/>
        </p:nvSpPr>
        <p:spPr>
          <a:xfrm>
            <a:off x="-764498" y="1543987"/>
            <a:ext cx="10409844" cy="6072056"/>
          </a:xfrm>
          <a:custGeom>
            <a:avLst/>
            <a:gdLst>
              <a:gd name="connsiteX0" fmla="*/ 269823 w 10409844"/>
              <a:gd name="connsiteY0" fmla="*/ 2608288 h 6072056"/>
              <a:gd name="connsiteX1" fmla="*/ 269823 w 10409844"/>
              <a:gd name="connsiteY1" fmla="*/ 2608288 h 6072056"/>
              <a:gd name="connsiteX2" fmla="*/ 749508 w 10409844"/>
              <a:gd name="connsiteY2" fmla="*/ 2593298 h 6072056"/>
              <a:gd name="connsiteX3" fmla="*/ 854439 w 10409844"/>
              <a:gd name="connsiteY3" fmla="*/ 2503357 h 6072056"/>
              <a:gd name="connsiteX4" fmla="*/ 989350 w 10409844"/>
              <a:gd name="connsiteY4" fmla="*/ 2458387 h 6072056"/>
              <a:gd name="connsiteX5" fmla="*/ 1034321 w 10409844"/>
              <a:gd name="connsiteY5" fmla="*/ 2443397 h 6072056"/>
              <a:gd name="connsiteX6" fmla="*/ 1079291 w 10409844"/>
              <a:gd name="connsiteY6" fmla="*/ 2413416 h 6072056"/>
              <a:gd name="connsiteX7" fmla="*/ 1184223 w 10409844"/>
              <a:gd name="connsiteY7" fmla="*/ 2383436 h 6072056"/>
              <a:gd name="connsiteX8" fmla="*/ 1229193 w 10409844"/>
              <a:gd name="connsiteY8" fmla="*/ 2368446 h 6072056"/>
              <a:gd name="connsiteX9" fmla="*/ 1394085 w 10409844"/>
              <a:gd name="connsiteY9" fmla="*/ 2278505 h 6072056"/>
              <a:gd name="connsiteX10" fmla="*/ 1484026 w 10409844"/>
              <a:gd name="connsiteY10" fmla="*/ 2248524 h 6072056"/>
              <a:gd name="connsiteX11" fmla="*/ 1588957 w 10409844"/>
              <a:gd name="connsiteY11" fmla="*/ 2158583 h 6072056"/>
              <a:gd name="connsiteX12" fmla="*/ 1633928 w 10409844"/>
              <a:gd name="connsiteY12" fmla="*/ 2113613 h 6072056"/>
              <a:gd name="connsiteX13" fmla="*/ 1663908 w 10409844"/>
              <a:gd name="connsiteY13" fmla="*/ 2068643 h 6072056"/>
              <a:gd name="connsiteX14" fmla="*/ 1693888 w 10409844"/>
              <a:gd name="connsiteY14" fmla="*/ 2038662 h 6072056"/>
              <a:gd name="connsiteX15" fmla="*/ 1723868 w 10409844"/>
              <a:gd name="connsiteY15" fmla="*/ 1978702 h 6072056"/>
              <a:gd name="connsiteX16" fmla="*/ 1738859 w 10409844"/>
              <a:gd name="connsiteY16" fmla="*/ 1933731 h 6072056"/>
              <a:gd name="connsiteX17" fmla="*/ 1753849 w 10409844"/>
              <a:gd name="connsiteY17" fmla="*/ 1873770 h 6072056"/>
              <a:gd name="connsiteX18" fmla="*/ 1798819 w 10409844"/>
              <a:gd name="connsiteY18" fmla="*/ 1828800 h 6072056"/>
              <a:gd name="connsiteX19" fmla="*/ 1828800 w 10409844"/>
              <a:gd name="connsiteY19" fmla="*/ 1783829 h 6072056"/>
              <a:gd name="connsiteX20" fmla="*/ 1873770 w 10409844"/>
              <a:gd name="connsiteY20" fmla="*/ 1753849 h 6072056"/>
              <a:gd name="connsiteX21" fmla="*/ 1933731 w 10409844"/>
              <a:gd name="connsiteY21" fmla="*/ 1708879 h 6072056"/>
              <a:gd name="connsiteX22" fmla="*/ 1963711 w 10409844"/>
              <a:gd name="connsiteY22" fmla="*/ 1678898 h 6072056"/>
              <a:gd name="connsiteX23" fmla="*/ 2083632 w 10409844"/>
              <a:gd name="connsiteY23" fmla="*/ 1588957 h 6072056"/>
              <a:gd name="connsiteX24" fmla="*/ 2113613 w 10409844"/>
              <a:gd name="connsiteY24" fmla="*/ 1543987 h 6072056"/>
              <a:gd name="connsiteX25" fmla="*/ 2128603 w 10409844"/>
              <a:gd name="connsiteY25" fmla="*/ 1499016 h 6072056"/>
              <a:gd name="connsiteX26" fmla="*/ 2158583 w 10409844"/>
              <a:gd name="connsiteY26" fmla="*/ 1454046 h 6072056"/>
              <a:gd name="connsiteX27" fmla="*/ 2173573 w 10409844"/>
              <a:gd name="connsiteY27" fmla="*/ 1394085 h 6072056"/>
              <a:gd name="connsiteX28" fmla="*/ 2188564 w 10409844"/>
              <a:gd name="connsiteY28" fmla="*/ 1349115 h 6072056"/>
              <a:gd name="connsiteX29" fmla="*/ 2203554 w 10409844"/>
              <a:gd name="connsiteY29" fmla="*/ 1289154 h 6072056"/>
              <a:gd name="connsiteX30" fmla="*/ 2218544 w 10409844"/>
              <a:gd name="connsiteY30" fmla="*/ 1244183 h 6072056"/>
              <a:gd name="connsiteX31" fmla="*/ 2278505 w 10409844"/>
              <a:gd name="connsiteY31" fmla="*/ 1094282 h 6072056"/>
              <a:gd name="connsiteX32" fmla="*/ 2293495 w 10409844"/>
              <a:gd name="connsiteY32" fmla="*/ 989351 h 6072056"/>
              <a:gd name="connsiteX33" fmla="*/ 2338465 w 10409844"/>
              <a:gd name="connsiteY33" fmla="*/ 704538 h 6072056"/>
              <a:gd name="connsiteX34" fmla="*/ 2428406 w 10409844"/>
              <a:gd name="connsiteY34" fmla="*/ 644577 h 6072056"/>
              <a:gd name="connsiteX35" fmla="*/ 2518347 w 10409844"/>
              <a:gd name="connsiteY35" fmla="*/ 569626 h 6072056"/>
              <a:gd name="connsiteX36" fmla="*/ 2638268 w 10409844"/>
              <a:gd name="connsiteY36" fmla="*/ 539646 h 6072056"/>
              <a:gd name="connsiteX37" fmla="*/ 2818150 w 10409844"/>
              <a:gd name="connsiteY37" fmla="*/ 464695 h 6072056"/>
              <a:gd name="connsiteX38" fmla="*/ 2893101 w 10409844"/>
              <a:gd name="connsiteY38" fmla="*/ 404734 h 6072056"/>
              <a:gd name="connsiteX39" fmla="*/ 2923082 w 10409844"/>
              <a:gd name="connsiteY39" fmla="*/ 374754 h 6072056"/>
              <a:gd name="connsiteX40" fmla="*/ 2968052 w 10409844"/>
              <a:gd name="connsiteY40" fmla="*/ 344774 h 6072056"/>
              <a:gd name="connsiteX41" fmla="*/ 3028013 w 10409844"/>
              <a:gd name="connsiteY41" fmla="*/ 284813 h 6072056"/>
              <a:gd name="connsiteX42" fmla="*/ 3102964 w 10409844"/>
              <a:gd name="connsiteY42" fmla="*/ 194872 h 6072056"/>
              <a:gd name="connsiteX43" fmla="*/ 3117954 w 10409844"/>
              <a:gd name="connsiteY43" fmla="*/ 149902 h 6072056"/>
              <a:gd name="connsiteX44" fmla="*/ 3132944 w 10409844"/>
              <a:gd name="connsiteY44" fmla="*/ 89941 h 6072056"/>
              <a:gd name="connsiteX45" fmla="*/ 3162924 w 10409844"/>
              <a:gd name="connsiteY45" fmla="*/ 0 h 6072056"/>
              <a:gd name="connsiteX46" fmla="*/ 3192905 w 10409844"/>
              <a:gd name="connsiteY46" fmla="*/ 224852 h 6072056"/>
              <a:gd name="connsiteX47" fmla="*/ 3207895 w 10409844"/>
              <a:gd name="connsiteY47" fmla="*/ 329783 h 6072056"/>
              <a:gd name="connsiteX48" fmla="*/ 3192905 w 10409844"/>
              <a:gd name="connsiteY48" fmla="*/ 2683239 h 6072056"/>
              <a:gd name="connsiteX49" fmla="*/ 3177914 w 10409844"/>
              <a:gd name="connsiteY49" fmla="*/ 2728210 h 6072056"/>
              <a:gd name="connsiteX50" fmla="*/ 3162924 w 10409844"/>
              <a:gd name="connsiteY50" fmla="*/ 2833141 h 6072056"/>
              <a:gd name="connsiteX51" fmla="*/ 3087973 w 10409844"/>
              <a:gd name="connsiteY51" fmla="*/ 2848131 h 6072056"/>
              <a:gd name="connsiteX52" fmla="*/ 2833141 w 10409844"/>
              <a:gd name="connsiteY52" fmla="*/ 2878111 h 6072056"/>
              <a:gd name="connsiteX53" fmla="*/ 2683239 w 10409844"/>
              <a:gd name="connsiteY53" fmla="*/ 2923082 h 6072056"/>
              <a:gd name="connsiteX54" fmla="*/ 2548328 w 10409844"/>
              <a:gd name="connsiteY54" fmla="*/ 2983043 h 6072056"/>
              <a:gd name="connsiteX55" fmla="*/ 2443396 w 10409844"/>
              <a:gd name="connsiteY55" fmla="*/ 2998033 h 6072056"/>
              <a:gd name="connsiteX56" fmla="*/ 2383436 w 10409844"/>
              <a:gd name="connsiteY56" fmla="*/ 3013023 h 6072056"/>
              <a:gd name="connsiteX57" fmla="*/ 2278505 w 10409844"/>
              <a:gd name="connsiteY57" fmla="*/ 3028013 h 6072056"/>
              <a:gd name="connsiteX58" fmla="*/ 2203554 w 10409844"/>
              <a:gd name="connsiteY58" fmla="*/ 3057993 h 6072056"/>
              <a:gd name="connsiteX59" fmla="*/ 2128603 w 10409844"/>
              <a:gd name="connsiteY59" fmla="*/ 3072983 h 6072056"/>
              <a:gd name="connsiteX60" fmla="*/ 1993691 w 10409844"/>
              <a:gd name="connsiteY60" fmla="*/ 3192905 h 6072056"/>
              <a:gd name="connsiteX61" fmla="*/ 1948721 w 10409844"/>
              <a:gd name="connsiteY61" fmla="*/ 3237875 h 6072056"/>
              <a:gd name="connsiteX62" fmla="*/ 1918741 w 10409844"/>
              <a:gd name="connsiteY62" fmla="*/ 3267856 h 6072056"/>
              <a:gd name="connsiteX63" fmla="*/ 1873770 w 10409844"/>
              <a:gd name="connsiteY63" fmla="*/ 3327816 h 6072056"/>
              <a:gd name="connsiteX64" fmla="*/ 1813809 w 10409844"/>
              <a:gd name="connsiteY64" fmla="*/ 3477718 h 6072056"/>
              <a:gd name="connsiteX65" fmla="*/ 1798819 w 10409844"/>
              <a:gd name="connsiteY65" fmla="*/ 3597639 h 6072056"/>
              <a:gd name="connsiteX66" fmla="*/ 1783829 w 10409844"/>
              <a:gd name="connsiteY66" fmla="*/ 3657600 h 6072056"/>
              <a:gd name="connsiteX67" fmla="*/ 1813809 w 10409844"/>
              <a:gd name="connsiteY67" fmla="*/ 4242216 h 6072056"/>
              <a:gd name="connsiteX68" fmla="*/ 1873770 w 10409844"/>
              <a:gd name="connsiteY68" fmla="*/ 4407108 h 6072056"/>
              <a:gd name="connsiteX69" fmla="*/ 1888760 w 10409844"/>
              <a:gd name="connsiteY69" fmla="*/ 4452079 h 6072056"/>
              <a:gd name="connsiteX70" fmla="*/ 2023672 w 10409844"/>
              <a:gd name="connsiteY70" fmla="*/ 4572000 h 6072056"/>
              <a:gd name="connsiteX71" fmla="*/ 2083632 w 10409844"/>
              <a:gd name="connsiteY71" fmla="*/ 4601980 h 6072056"/>
              <a:gd name="connsiteX72" fmla="*/ 2113613 w 10409844"/>
              <a:gd name="connsiteY72" fmla="*/ 4631961 h 6072056"/>
              <a:gd name="connsiteX73" fmla="*/ 2173573 w 10409844"/>
              <a:gd name="connsiteY73" fmla="*/ 4646951 h 6072056"/>
              <a:gd name="connsiteX74" fmla="*/ 2248524 w 10409844"/>
              <a:gd name="connsiteY74" fmla="*/ 4676931 h 6072056"/>
              <a:gd name="connsiteX75" fmla="*/ 2308485 w 10409844"/>
              <a:gd name="connsiteY75" fmla="*/ 4706911 h 6072056"/>
              <a:gd name="connsiteX76" fmla="*/ 2473377 w 10409844"/>
              <a:gd name="connsiteY76" fmla="*/ 4721902 h 6072056"/>
              <a:gd name="connsiteX77" fmla="*/ 2638268 w 10409844"/>
              <a:gd name="connsiteY77" fmla="*/ 4751882 h 6072056"/>
              <a:gd name="connsiteX78" fmla="*/ 2908091 w 10409844"/>
              <a:gd name="connsiteY78" fmla="*/ 4766872 h 6072056"/>
              <a:gd name="connsiteX79" fmla="*/ 3492708 w 10409844"/>
              <a:gd name="connsiteY79" fmla="*/ 4751882 h 6072056"/>
              <a:gd name="connsiteX80" fmla="*/ 3552668 w 10409844"/>
              <a:gd name="connsiteY80" fmla="*/ 4736892 h 6072056"/>
              <a:gd name="connsiteX81" fmla="*/ 3702570 w 10409844"/>
              <a:gd name="connsiteY81" fmla="*/ 4721902 h 6072056"/>
              <a:gd name="connsiteX82" fmla="*/ 3972393 w 10409844"/>
              <a:gd name="connsiteY82" fmla="*/ 4736892 h 6072056"/>
              <a:gd name="connsiteX83" fmla="*/ 4137285 w 10409844"/>
              <a:gd name="connsiteY83" fmla="*/ 4781862 h 6072056"/>
              <a:gd name="connsiteX84" fmla="*/ 4197246 w 10409844"/>
              <a:gd name="connsiteY84" fmla="*/ 4796852 h 6072056"/>
              <a:gd name="connsiteX85" fmla="*/ 4257206 w 10409844"/>
              <a:gd name="connsiteY85" fmla="*/ 4826833 h 6072056"/>
              <a:gd name="connsiteX86" fmla="*/ 4422098 w 10409844"/>
              <a:gd name="connsiteY86" fmla="*/ 4871803 h 6072056"/>
              <a:gd name="connsiteX87" fmla="*/ 4601980 w 10409844"/>
              <a:gd name="connsiteY87" fmla="*/ 4931764 h 6072056"/>
              <a:gd name="connsiteX88" fmla="*/ 4796852 w 10409844"/>
              <a:gd name="connsiteY88" fmla="*/ 4991724 h 6072056"/>
              <a:gd name="connsiteX89" fmla="*/ 5006714 w 10409844"/>
              <a:gd name="connsiteY89" fmla="*/ 5066675 h 6072056"/>
              <a:gd name="connsiteX90" fmla="*/ 5216577 w 10409844"/>
              <a:gd name="connsiteY90" fmla="*/ 5096656 h 6072056"/>
              <a:gd name="connsiteX91" fmla="*/ 5396459 w 10409844"/>
              <a:gd name="connsiteY91" fmla="*/ 5126636 h 6072056"/>
              <a:gd name="connsiteX92" fmla="*/ 6056026 w 10409844"/>
              <a:gd name="connsiteY92" fmla="*/ 5096656 h 6072056"/>
              <a:gd name="connsiteX93" fmla="*/ 6100996 w 10409844"/>
              <a:gd name="connsiteY93" fmla="*/ 5081665 h 6072056"/>
              <a:gd name="connsiteX94" fmla="*/ 6130977 w 10409844"/>
              <a:gd name="connsiteY94" fmla="*/ 5036695 h 6072056"/>
              <a:gd name="connsiteX95" fmla="*/ 6235908 w 10409844"/>
              <a:gd name="connsiteY95" fmla="*/ 4931764 h 6072056"/>
              <a:gd name="connsiteX96" fmla="*/ 6265888 w 10409844"/>
              <a:gd name="connsiteY96" fmla="*/ 4901783 h 6072056"/>
              <a:gd name="connsiteX97" fmla="*/ 6310859 w 10409844"/>
              <a:gd name="connsiteY97" fmla="*/ 4856813 h 6072056"/>
              <a:gd name="connsiteX98" fmla="*/ 6355829 w 10409844"/>
              <a:gd name="connsiteY98" fmla="*/ 4811843 h 6072056"/>
              <a:gd name="connsiteX99" fmla="*/ 6385809 w 10409844"/>
              <a:gd name="connsiteY99" fmla="*/ 4751882 h 6072056"/>
              <a:gd name="connsiteX100" fmla="*/ 6430780 w 10409844"/>
              <a:gd name="connsiteY100" fmla="*/ 4601980 h 6072056"/>
              <a:gd name="connsiteX101" fmla="*/ 6460760 w 10409844"/>
              <a:gd name="connsiteY101" fmla="*/ 4497049 h 6072056"/>
              <a:gd name="connsiteX102" fmla="*/ 6475750 w 10409844"/>
              <a:gd name="connsiteY102" fmla="*/ 4407108 h 6072056"/>
              <a:gd name="connsiteX103" fmla="*/ 6460760 w 10409844"/>
              <a:gd name="connsiteY103" fmla="*/ 4122295 h 6072056"/>
              <a:gd name="connsiteX104" fmla="*/ 6370819 w 10409844"/>
              <a:gd name="connsiteY104" fmla="*/ 4002374 h 6072056"/>
              <a:gd name="connsiteX105" fmla="*/ 6280878 w 10409844"/>
              <a:gd name="connsiteY105" fmla="*/ 3942413 h 6072056"/>
              <a:gd name="connsiteX106" fmla="*/ 6235908 w 10409844"/>
              <a:gd name="connsiteY106" fmla="*/ 3912433 h 6072056"/>
              <a:gd name="connsiteX107" fmla="*/ 6175947 w 10409844"/>
              <a:gd name="connsiteY107" fmla="*/ 3897443 h 6072056"/>
              <a:gd name="connsiteX108" fmla="*/ 6086006 w 10409844"/>
              <a:gd name="connsiteY108" fmla="*/ 3867462 h 6072056"/>
              <a:gd name="connsiteX109" fmla="*/ 5936105 w 10409844"/>
              <a:gd name="connsiteY109" fmla="*/ 3852472 h 6072056"/>
              <a:gd name="connsiteX110" fmla="*/ 5666282 w 10409844"/>
              <a:gd name="connsiteY110" fmla="*/ 3837482 h 6072056"/>
              <a:gd name="connsiteX111" fmla="*/ 5306518 w 10409844"/>
              <a:gd name="connsiteY111" fmla="*/ 3822492 h 6072056"/>
              <a:gd name="connsiteX112" fmla="*/ 5201587 w 10409844"/>
              <a:gd name="connsiteY112" fmla="*/ 3792511 h 6072056"/>
              <a:gd name="connsiteX113" fmla="*/ 5096655 w 10409844"/>
              <a:gd name="connsiteY113" fmla="*/ 3732551 h 6072056"/>
              <a:gd name="connsiteX114" fmla="*/ 5021705 w 10409844"/>
              <a:gd name="connsiteY114" fmla="*/ 3567659 h 6072056"/>
              <a:gd name="connsiteX115" fmla="*/ 4991724 w 10409844"/>
              <a:gd name="connsiteY115" fmla="*/ 3507698 h 6072056"/>
              <a:gd name="connsiteX116" fmla="*/ 4976734 w 10409844"/>
              <a:gd name="connsiteY116" fmla="*/ 3462728 h 6072056"/>
              <a:gd name="connsiteX117" fmla="*/ 4961744 w 10409844"/>
              <a:gd name="connsiteY117" fmla="*/ 3402767 h 6072056"/>
              <a:gd name="connsiteX118" fmla="*/ 4931764 w 10409844"/>
              <a:gd name="connsiteY118" fmla="*/ 3357797 h 6072056"/>
              <a:gd name="connsiteX119" fmla="*/ 4916773 w 10409844"/>
              <a:gd name="connsiteY119" fmla="*/ 3312826 h 6072056"/>
              <a:gd name="connsiteX120" fmla="*/ 4841823 w 10409844"/>
              <a:gd name="connsiteY120" fmla="*/ 3237875 h 6072056"/>
              <a:gd name="connsiteX121" fmla="*/ 4811842 w 10409844"/>
              <a:gd name="connsiteY121" fmla="*/ 3192905 h 6072056"/>
              <a:gd name="connsiteX122" fmla="*/ 4736891 w 10409844"/>
              <a:gd name="connsiteY122" fmla="*/ 3132944 h 6072056"/>
              <a:gd name="connsiteX123" fmla="*/ 4706911 w 10409844"/>
              <a:gd name="connsiteY123" fmla="*/ 3087974 h 6072056"/>
              <a:gd name="connsiteX124" fmla="*/ 4616970 w 10409844"/>
              <a:gd name="connsiteY124" fmla="*/ 3028013 h 6072056"/>
              <a:gd name="connsiteX125" fmla="*/ 4542019 w 10409844"/>
              <a:gd name="connsiteY125" fmla="*/ 2938072 h 6072056"/>
              <a:gd name="connsiteX126" fmla="*/ 4497049 w 10409844"/>
              <a:gd name="connsiteY126" fmla="*/ 2908092 h 6072056"/>
              <a:gd name="connsiteX127" fmla="*/ 4422098 w 10409844"/>
              <a:gd name="connsiteY127" fmla="*/ 2833141 h 6072056"/>
              <a:gd name="connsiteX128" fmla="*/ 3402767 w 10409844"/>
              <a:gd name="connsiteY128" fmla="*/ 2788170 h 6072056"/>
              <a:gd name="connsiteX129" fmla="*/ 3387777 w 10409844"/>
              <a:gd name="connsiteY129" fmla="*/ 2698229 h 6072056"/>
              <a:gd name="connsiteX130" fmla="*/ 3372787 w 10409844"/>
              <a:gd name="connsiteY130" fmla="*/ 2638269 h 6072056"/>
              <a:gd name="connsiteX131" fmla="*/ 3357796 w 10409844"/>
              <a:gd name="connsiteY131" fmla="*/ 2488367 h 6072056"/>
              <a:gd name="connsiteX132" fmla="*/ 3372787 w 10409844"/>
              <a:gd name="connsiteY132" fmla="*/ 44970 h 6072056"/>
              <a:gd name="connsiteX133" fmla="*/ 3432747 w 10409844"/>
              <a:gd name="connsiteY133" fmla="*/ 59961 h 6072056"/>
              <a:gd name="connsiteX134" fmla="*/ 3447737 w 10409844"/>
              <a:gd name="connsiteY134" fmla="*/ 104931 h 6072056"/>
              <a:gd name="connsiteX135" fmla="*/ 3507698 w 10409844"/>
              <a:gd name="connsiteY135" fmla="*/ 164892 h 6072056"/>
              <a:gd name="connsiteX136" fmla="*/ 3582649 w 10409844"/>
              <a:gd name="connsiteY136" fmla="*/ 239843 h 6072056"/>
              <a:gd name="connsiteX137" fmla="*/ 3612629 w 10409844"/>
              <a:gd name="connsiteY137" fmla="*/ 284813 h 6072056"/>
              <a:gd name="connsiteX138" fmla="*/ 3747541 w 10409844"/>
              <a:gd name="connsiteY138" fmla="*/ 344774 h 6072056"/>
              <a:gd name="connsiteX139" fmla="*/ 3792511 w 10409844"/>
              <a:gd name="connsiteY139" fmla="*/ 359764 h 6072056"/>
              <a:gd name="connsiteX140" fmla="*/ 3837482 w 10409844"/>
              <a:gd name="connsiteY140" fmla="*/ 374754 h 6072056"/>
              <a:gd name="connsiteX141" fmla="*/ 3897442 w 10409844"/>
              <a:gd name="connsiteY141" fmla="*/ 404734 h 6072056"/>
              <a:gd name="connsiteX142" fmla="*/ 3987383 w 10409844"/>
              <a:gd name="connsiteY142" fmla="*/ 419724 h 6072056"/>
              <a:gd name="connsiteX143" fmla="*/ 4032354 w 10409844"/>
              <a:gd name="connsiteY143" fmla="*/ 434715 h 6072056"/>
              <a:gd name="connsiteX144" fmla="*/ 4137285 w 10409844"/>
              <a:gd name="connsiteY144" fmla="*/ 464695 h 6072056"/>
              <a:gd name="connsiteX145" fmla="*/ 4212236 w 10409844"/>
              <a:gd name="connsiteY145" fmla="*/ 539646 h 6072056"/>
              <a:gd name="connsiteX146" fmla="*/ 4257206 w 10409844"/>
              <a:gd name="connsiteY146" fmla="*/ 584616 h 6072056"/>
              <a:gd name="connsiteX147" fmla="*/ 4302177 w 10409844"/>
              <a:gd name="connsiteY147" fmla="*/ 599606 h 6072056"/>
              <a:gd name="connsiteX148" fmla="*/ 4377128 w 10409844"/>
              <a:gd name="connsiteY148" fmla="*/ 674557 h 6072056"/>
              <a:gd name="connsiteX149" fmla="*/ 4527029 w 10409844"/>
              <a:gd name="connsiteY149" fmla="*/ 734518 h 6072056"/>
              <a:gd name="connsiteX150" fmla="*/ 4572000 w 10409844"/>
              <a:gd name="connsiteY150" fmla="*/ 749508 h 6072056"/>
              <a:gd name="connsiteX151" fmla="*/ 4706911 w 10409844"/>
              <a:gd name="connsiteY151" fmla="*/ 779488 h 6072056"/>
              <a:gd name="connsiteX152" fmla="*/ 4796852 w 10409844"/>
              <a:gd name="connsiteY152" fmla="*/ 809469 h 6072056"/>
              <a:gd name="connsiteX153" fmla="*/ 4901783 w 10409844"/>
              <a:gd name="connsiteY153" fmla="*/ 869429 h 6072056"/>
              <a:gd name="connsiteX154" fmla="*/ 4961744 w 10409844"/>
              <a:gd name="connsiteY154" fmla="*/ 884420 h 6072056"/>
              <a:gd name="connsiteX155" fmla="*/ 5051685 w 10409844"/>
              <a:gd name="connsiteY155" fmla="*/ 914400 h 6072056"/>
              <a:gd name="connsiteX156" fmla="*/ 5096655 w 10409844"/>
              <a:gd name="connsiteY156" fmla="*/ 929390 h 6072056"/>
              <a:gd name="connsiteX157" fmla="*/ 5141626 w 10409844"/>
              <a:gd name="connsiteY157" fmla="*/ 959370 h 6072056"/>
              <a:gd name="connsiteX158" fmla="*/ 5201587 w 10409844"/>
              <a:gd name="connsiteY158" fmla="*/ 1019331 h 6072056"/>
              <a:gd name="connsiteX159" fmla="*/ 5306518 w 10409844"/>
              <a:gd name="connsiteY159" fmla="*/ 1109272 h 6072056"/>
              <a:gd name="connsiteX160" fmla="*/ 5336498 w 10409844"/>
              <a:gd name="connsiteY160" fmla="*/ 1154243 h 6072056"/>
              <a:gd name="connsiteX161" fmla="*/ 5381468 w 10409844"/>
              <a:gd name="connsiteY161" fmla="*/ 1184223 h 6072056"/>
              <a:gd name="connsiteX162" fmla="*/ 5441429 w 10409844"/>
              <a:gd name="connsiteY162" fmla="*/ 1259174 h 6072056"/>
              <a:gd name="connsiteX163" fmla="*/ 5486400 w 10409844"/>
              <a:gd name="connsiteY163" fmla="*/ 1289154 h 6072056"/>
              <a:gd name="connsiteX164" fmla="*/ 5576341 w 10409844"/>
              <a:gd name="connsiteY164" fmla="*/ 1394085 h 6072056"/>
              <a:gd name="connsiteX165" fmla="*/ 5651291 w 10409844"/>
              <a:gd name="connsiteY165" fmla="*/ 1454046 h 6072056"/>
              <a:gd name="connsiteX166" fmla="*/ 5666282 w 10409844"/>
              <a:gd name="connsiteY166" fmla="*/ 1499016 h 6072056"/>
              <a:gd name="connsiteX167" fmla="*/ 5696262 w 10409844"/>
              <a:gd name="connsiteY167" fmla="*/ 1528997 h 6072056"/>
              <a:gd name="connsiteX168" fmla="*/ 5786203 w 10409844"/>
              <a:gd name="connsiteY168" fmla="*/ 1633928 h 6072056"/>
              <a:gd name="connsiteX169" fmla="*/ 5906124 w 10409844"/>
              <a:gd name="connsiteY169" fmla="*/ 1753849 h 6072056"/>
              <a:gd name="connsiteX170" fmla="*/ 5936105 w 10409844"/>
              <a:gd name="connsiteY170" fmla="*/ 1783829 h 6072056"/>
              <a:gd name="connsiteX171" fmla="*/ 5981075 w 10409844"/>
              <a:gd name="connsiteY171" fmla="*/ 1813810 h 6072056"/>
              <a:gd name="connsiteX172" fmla="*/ 6056026 w 10409844"/>
              <a:gd name="connsiteY172" fmla="*/ 1888761 h 6072056"/>
              <a:gd name="connsiteX173" fmla="*/ 6100996 w 10409844"/>
              <a:gd name="connsiteY173" fmla="*/ 1903751 h 6072056"/>
              <a:gd name="connsiteX174" fmla="*/ 6145967 w 10409844"/>
              <a:gd name="connsiteY174" fmla="*/ 1933731 h 6072056"/>
              <a:gd name="connsiteX175" fmla="*/ 6205928 w 10409844"/>
              <a:gd name="connsiteY175" fmla="*/ 1948721 h 6072056"/>
              <a:gd name="connsiteX176" fmla="*/ 6250898 w 10409844"/>
              <a:gd name="connsiteY176" fmla="*/ 1978702 h 6072056"/>
              <a:gd name="connsiteX177" fmla="*/ 6340839 w 10409844"/>
              <a:gd name="connsiteY177" fmla="*/ 2008682 h 6072056"/>
              <a:gd name="connsiteX178" fmla="*/ 6430780 w 10409844"/>
              <a:gd name="connsiteY178" fmla="*/ 2038662 h 6072056"/>
              <a:gd name="connsiteX179" fmla="*/ 6520721 w 10409844"/>
              <a:gd name="connsiteY179" fmla="*/ 2068643 h 6072056"/>
              <a:gd name="connsiteX180" fmla="*/ 6565691 w 10409844"/>
              <a:gd name="connsiteY180" fmla="*/ 2083633 h 6072056"/>
              <a:gd name="connsiteX181" fmla="*/ 6685613 w 10409844"/>
              <a:gd name="connsiteY181" fmla="*/ 2143593 h 6072056"/>
              <a:gd name="connsiteX182" fmla="*/ 6730583 w 10409844"/>
              <a:gd name="connsiteY182" fmla="*/ 2158583 h 6072056"/>
              <a:gd name="connsiteX183" fmla="*/ 6760564 w 10409844"/>
              <a:gd name="connsiteY183" fmla="*/ 2188564 h 6072056"/>
              <a:gd name="connsiteX184" fmla="*/ 6850505 w 10409844"/>
              <a:gd name="connsiteY184" fmla="*/ 2248524 h 6072056"/>
              <a:gd name="connsiteX185" fmla="*/ 6880485 w 10409844"/>
              <a:gd name="connsiteY185" fmla="*/ 2293495 h 6072056"/>
              <a:gd name="connsiteX186" fmla="*/ 6925455 w 10409844"/>
              <a:gd name="connsiteY186" fmla="*/ 2323475 h 6072056"/>
              <a:gd name="connsiteX187" fmla="*/ 6970426 w 10409844"/>
              <a:gd name="connsiteY187" fmla="*/ 2368446 h 6072056"/>
              <a:gd name="connsiteX188" fmla="*/ 7015396 w 10409844"/>
              <a:gd name="connsiteY188" fmla="*/ 2398426 h 6072056"/>
              <a:gd name="connsiteX189" fmla="*/ 7075357 w 10409844"/>
              <a:gd name="connsiteY189" fmla="*/ 2458387 h 6072056"/>
              <a:gd name="connsiteX190" fmla="*/ 7120328 w 10409844"/>
              <a:gd name="connsiteY190" fmla="*/ 2488367 h 6072056"/>
              <a:gd name="connsiteX191" fmla="*/ 7210268 w 10409844"/>
              <a:gd name="connsiteY191" fmla="*/ 2548328 h 6072056"/>
              <a:gd name="connsiteX192" fmla="*/ 7285219 w 10409844"/>
              <a:gd name="connsiteY192" fmla="*/ 2593298 h 6072056"/>
              <a:gd name="connsiteX193" fmla="*/ 7390150 w 10409844"/>
              <a:gd name="connsiteY193" fmla="*/ 2638269 h 6072056"/>
              <a:gd name="connsiteX194" fmla="*/ 7495082 w 10409844"/>
              <a:gd name="connsiteY194" fmla="*/ 2668249 h 6072056"/>
              <a:gd name="connsiteX195" fmla="*/ 7555042 w 10409844"/>
              <a:gd name="connsiteY195" fmla="*/ 2698229 h 6072056"/>
              <a:gd name="connsiteX196" fmla="*/ 7689954 w 10409844"/>
              <a:gd name="connsiteY196" fmla="*/ 2758190 h 6072056"/>
              <a:gd name="connsiteX197" fmla="*/ 7734924 w 10409844"/>
              <a:gd name="connsiteY197" fmla="*/ 2788170 h 6072056"/>
              <a:gd name="connsiteX198" fmla="*/ 7824865 w 10409844"/>
              <a:gd name="connsiteY198" fmla="*/ 2818151 h 6072056"/>
              <a:gd name="connsiteX199" fmla="*/ 7869836 w 10409844"/>
              <a:gd name="connsiteY199" fmla="*/ 2848131 h 6072056"/>
              <a:gd name="connsiteX200" fmla="*/ 7914806 w 10409844"/>
              <a:gd name="connsiteY200" fmla="*/ 2863121 h 6072056"/>
              <a:gd name="connsiteX201" fmla="*/ 8019737 w 10409844"/>
              <a:gd name="connsiteY201" fmla="*/ 2893102 h 6072056"/>
              <a:gd name="connsiteX202" fmla="*/ 8139659 w 10409844"/>
              <a:gd name="connsiteY202" fmla="*/ 2938072 h 6072056"/>
              <a:gd name="connsiteX203" fmla="*/ 8184629 w 10409844"/>
              <a:gd name="connsiteY203" fmla="*/ 2968052 h 6072056"/>
              <a:gd name="connsiteX204" fmla="*/ 8244590 w 10409844"/>
              <a:gd name="connsiteY204" fmla="*/ 2983043 h 6072056"/>
              <a:gd name="connsiteX205" fmla="*/ 8334531 w 10409844"/>
              <a:gd name="connsiteY205" fmla="*/ 3013023 h 6072056"/>
              <a:gd name="connsiteX206" fmla="*/ 8379501 w 10409844"/>
              <a:gd name="connsiteY206" fmla="*/ 3028013 h 6072056"/>
              <a:gd name="connsiteX207" fmla="*/ 8529403 w 10409844"/>
              <a:gd name="connsiteY207" fmla="*/ 3087974 h 6072056"/>
              <a:gd name="connsiteX208" fmla="*/ 8709285 w 10409844"/>
              <a:gd name="connsiteY208" fmla="*/ 3117954 h 6072056"/>
              <a:gd name="connsiteX209" fmla="*/ 8799226 w 10409844"/>
              <a:gd name="connsiteY209" fmla="*/ 3147934 h 6072056"/>
              <a:gd name="connsiteX210" fmla="*/ 8859187 w 10409844"/>
              <a:gd name="connsiteY210" fmla="*/ 3162924 h 6072056"/>
              <a:gd name="connsiteX211" fmla="*/ 8949128 w 10409844"/>
              <a:gd name="connsiteY211" fmla="*/ 3192905 h 6072056"/>
              <a:gd name="connsiteX212" fmla="*/ 9054059 w 10409844"/>
              <a:gd name="connsiteY212" fmla="*/ 3252865 h 6072056"/>
              <a:gd name="connsiteX213" fmla="*/ 9158990 w 10409844"/>
              <a:gd name="connsiteY213" fmla="*/ 3282846 h 6072056"/>
              <a:gd name="connsiteX214" fmla="*/ 9278911 w 10409844"/>
              <a:gd name="connsiteY214" fmla="*/ 3342806 h 6072056"/>
              <a:gd name="connsiteX215" fmla="*/ 9338872 w 10409844"/>
              <a:gd name="connsiteY215" fmla="*/ 3372787 h 6072056"/>
              <a:gd name="connsiteX216" fmla="*/ 9398832 w 10409844"/>
              <a:gd name="connsiteY216" fmla="*/ 3387777 h 6072056"/>
              <a:gd name="connsiteX217" fmla="*/ 9458793 w 10409844"/>
              <a:gd name="connsiteY217" fmla="*/ 3417757 h 6072056"/>
              <a:gd name="connsiteX218" fmla="*/ 9518754 w 10409844"/>
              <a:gd name="connsiteY218" fmla="*/ 3432747 h 6072056"/>
              <a:gd name="connsiteX219" fmla="*/ 9593705 w 10409844"/>
              <a:gd name="connsiteY219" fmla="*/ 3462728 h 6072056"/>
              <a:gd name="connsiteX220" fmla="*/ 9683646 w 10409844"/>
              <a:gd name="connsiteY220" fmla="*/ 3492708 h 6072056"/>
              <a:gd name="connsiteX221" fmla="*/ 9728616 w 10409844"/>
              <a:gd name="connsiteY221" fmla="*/ 3507698 h 6072056"/>
              <a:gd name="connsiteX222" fmla="*/ 9818557 w 10409844"/>
              <a:gd name="connsiteY222" fmla="*/ 3552669 h 6072056"/>
              <a:gd name="connsiteX223" fmla="*/ 9863528 w 10409844"/>
              <a:gd name="connsiteY223" fmla="*/ 3582649 h 6072056"/>
              <a:gd name="connsiteX224" fmla="*/ 9923488 w 10409844"/>
              <a:gd name="connsiteY224" fmla="*/ 3597639 h 6072056"/>
              <a:gd name="connsiteX225" fmla="*/ 9968459 w 10409844"/>
              <a:gd name="connsiteY225" fmla="*/ 3612629 h 6072056"/>
              <a:gd name="connsiteX226" fmla="*/ 9998439 w 10409844"/>
              <a:gd name="connsiteY226" fmla="*/ 4392118 h 6072056"/>
              <a:gd name="connsiteX227" fmla="*/ 10028419 w 10409844"/>
              <a:gd name="connsiteY227" fmla="*/ 4482059 h 6072056"/>
              <a:gd name="connsiteX228" fmla="*/ 10013429 w 10409844"/>
              <a:gd name="connsiteY228" fmla="*/ 5681272 h 6072056"/>
              <a:gd name="connsiteX229" fmla="*/ 944380 w 10409844"/>
              <a:gd name="connsiteY229" fmla="*/ 5666282 h 6072056"/>
              <a:gd name="connsiteX230" fmla="*/ 854439 w 10409844"/>
              <a:gd name="connsiteY230" fmla="*/ 5636302 h 6072056"/>
              <a:gd name="connsiteX231" fmla="*/ 779488 w 10409844"/>
              <a:gd name="connsiteY231" fmla="*/ 5591331 h 6072056"/>
              <a:gd name="connsiteX232" fmla="*/ 704537 w 10409844"/>
              <a:gd name="connsiteY232" fmla="*/ 5516380 h 6072056"/>
              <a:gd name="connsiteX233" fmla="*/ 659567 w 10409844"/>
              <a:gd name="connsiteY233" fmla="*/ 5471410 h 6072056"/>
              <a:gd name="connsiteX234" fmla="*/ 629587 w 10409844"/>
              <a:gd name="connsiteY234" fmla="*/ 5381469 h 6072056"/>
              <a:gd name="connsiteX235" fmla="*/ 614596 w 10409844"/>
              <a:gd name="connsiteY235" fmla="*/ 5321508 h 6072056"/>
              <a:gd name="connsiteX236" fmla="*/ 569626 w 10409844"/>
              <a:gd name="connsiteY236" fmla="*/ 5216577 h 6072056"/>
              <a:gd name="connsiteX237" fmla="*/ 509665 w 10409844"/>
              <a:gd name="connsiteY237" fmla="*/ 5006715 h 6072056"/>
              <a:gd name="connsiteX238" fmla="*/ 494675 w 10409844"/>
              <a:gd name="connsiteY238" fmla="*/ 4961744 h 6072056"/>
              <a:gd name="connsiteX239" fmla="*/ 464695 w 10409844"/>
              <a:gd name="connsiteY239" fmla="*/ 4916774 h 6072056"/>
              <a:gd name="connsiteX240" fmla="*/ 404734 w 10409844"/>
              <a:gd name="connsiteY240" fmla="*/ 4781862 h 6072056"/>
              <a:gd name="connsiteX241" fmla="*/ 374754 w 10409844"/>
              <a:gd name="connsiteY241" fmla="*/ 4676931 h 6072056"/>
              <a:gd name="connsiteX242" fmla="*/ 344773 w 10409844"/>
              <a:gd name="connsiteY242" fmla="*/ 4616970 h 6072056"/>
              <a:gd name="connsiteX243" fmla="*/ 329783 w 10409844"/>
              <a:gd name="connsiteY243" fmla="*/ 4557010 h 6072056"/>
              <a:gd name="connsiteX244" fmla="*/ 299803 w 10409844"/>
              <a:gd name="connsiteY244" fmla="*/ 4497049 h 6072056"/>
              <a:gd name="connsiteX245" fmla="*/ 269823 w 10409844"/>
              <a:gd name="connsiteY245" fmla="*/ 4377128 h 6072056"/>
              <a:gd name="connsiteX246" fmla="*/ 254832 w 10409844"/>
              <a:gd name="connsiteY246" fmla="*/ 4332157 h 6072056"/>
              <a:gd name="connsiteX247" fmla="*/ 224852 w 10409844"/>
              <a:gd name="connsiteY247" fmla="*/ 4227226 h 6072056"/>
              <a:gd name="connsiteX248" fmla="*/ 194872 w 10409844"/>
              <a:gd name="connsiteY248" fmla="*/ 4182256 h 6072056"/>
              <a:gd name="connsiteX249" fmla="*/ 149901 w 10409844"/>
              <a:gd name="connsiteY249" fmla="*/ 4017364 h 6072056"/>
              <a:gd name="connsiteX250" fmla="*/ 119921 w 10409844"/>
              <a:gd name="connsiteY250" fmla="*/ 3927423 h 6072056"/>
              <a:gd name="connsiteX251" fmla="*/ 89941 w 10409844"/>
              <a:gd name="connsiteY251" fmla="*/ 3867462 h 6072056"/>
              <a:gd name="connsiteX252" fmla="*/ 44970 w 10409844"/>
              <a:gd name="connsiteY252" fmla="*/ 3762531 h 6072056"/>
              <a:gd name="connsiteX253" fmla="*/ 14990 w 10409844"/>
              <a:gd name="connsiteY253" fmla="*/ 3597639 h 6072056"/>
              <a:gd name="connsiteX254" fmla="*/ 0 w 10409844"/>
              <a:gd name="connsiteY254" fmla="*/ 3507698 h 6072056"/>
              <a:gd name="connsiteX255" fmla="*/ 14990 w 10409844"/>
              <a:gd name="connsiteY255" fmla="*/ 2803161 h 6072056"/>
              <a:gd name="connsiteX256" fmla="*/ 29980 w 10409844"/>
              <a:gd name="connsiteY256" fmla="*/ 2758190 h 6072056"/>
              <a:gd name="connsiteX257" fmla="*/ 134911 w 10409844"/>
              <a:gd name="connsiteY257" fmla="*/ 2638269 h 6072056"/>
              <a:gd name="connsiteX258" fmla="*/ 164891 w 10409844"/>
              <a:gd name="connsiteY258" fmla="*/ 2608288 h 6072056"/>
              <a:gd name="connsiteX259" fmla="*/ 254832 w 10409844"/>
              <a:gd name="connsiteY259" fmla="*/ 2578308 h 6072056"/>
              <a:gd name="connsiteX260" fmla="*/ 269823 w 10409844"/>
              <a:gd name="connsiteY260" fmla="*/ 2608288 h 607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10409844" h="6072056">
                <a:moveTo>
                  <a:pt x="269823" y="2608288"/>
                </a:moveTo>
                <a:lnTo>
                  <a:pt x="269823" y="2608288"/>
                </a:lnTo>
                <a:cubicBezTo>
                  <a:pt x="429718" y="2603291"/>
                  <a:pt x="590119" y="2606960"/>
                  <a:pt x="749508" y="2593298"/>
                </a:cubicBezTo>
                <a:cubicBezTo>
                  <a:pt x="782064" y="2590507"/>
                  <a:pt x="838115" y="2508798"/>
                  <a:pt x="854439" y="2503357"/>
                </a:cubicBezTo>
                <a:lnTo>
                  <a:pt x="989350" y="2458387"/>
                </a:lnTo>
                <a:lnTo>
                  <a:pt x="1034321" y="2443397"/>
                </a:lnTo>
                <a:cubicBezTo>
                  <a:pt x="1049311" y="2433403"/>
                  <a:pt x="1063177" y="2421473"/>
                  <a:pt x="1079291" y="2413416"/>
                </a:cubicBezTo>
                <a:cubicBezTo>
                  <a:pt x="1103250" y="2401436"/>
                  <a:pt x="1161812" y="2389839"/>
                  <a:pt x="1184223" y="2383436"/>
                </a:cubicBezTo>
                <a:cubicBezTo>
                  <a:pt x="1199416" y="2379095"/>
                  <a:pt x="1214203" y="2373443"/>
                  <a:pt x="1229193" y="2368446"/>
                </a:cubicBezTo>
                <a:cubicBezTo>
                  <a:pt x="1283932" y="2331953"/>
                  <a:pt x="1326063" y="2301180"/>
                  <a:pt x="1394085" y="2278505"/>
                </a:cubicBezTo>
                <a:cubicBezTo>
                  <a:pt x="1424065" y="2268511"/>
                  <a:pt x="1457731" y="2266054"/>
                  <a:pt x="1484026" y="2248524"/>
                </a:cubicBezTo>
                <a:cubicBezTo>
                  <a:pt x="1552516" y="2202864"/>
                  <a:pt x="1516255" y="2231284"/>
                  <a:pt x="1588957" y="2158583"/>
                </a:cubicBezTo>
                <a:cubicBezTo>
                  <a:pt x="1603947" y="2143593"/>
                  <a:pt x="1622169" y="2131252"/>
                  <a:pt x="1633928" y="2113613"/>
                </a:cubicBezTo>
                <a:cubicBezTo>
                  <a:pt x="1643921" y="2098623"/>
                  <a:pt x="1652654" y="2082711"/>
                  <a:pt x="1663908" y="2068643"/>
                </a:cubicBezTo>
                <a:cubicBezTo>
                  <a:pt x="1672737" y="2057607"/>
                  <a:pt x="1686049" y="2050421"/>
                  <a:pt x="1693888" y="2038662"/>
                </a:cubicBezTo>
                <a:cubicBezTo>
                  <a:pt x="1706283" y="2020069"/>
                  <a:pt x="1715065" y="1999241"/>
                  <a:pt x="1723868" y="1978702"/>
                </a:cubicBezTo>
                <a:cubicBezTo>
                  <a:pt x="1730092" y="1964178"/>
                  <a:pt x="1734518" y="1948924"/>
                  <a:pt x="1738859" y="1933731"/>
                </a:cubicBezTo>
                <a:cubicBezTo>
                  <a:pt x="1744519" y="1913922"/>
                  <a:pt x="1743628" y="1891658"/>
                  <a:pt x="1753849" y="1873770"/>
                </a:cubicBezTo>
                <a:cubicBezTo>
                  <a:pt x="1764367" y="1855364"/>
                  <a:pt x="1785248" y="1845086"/>
                  <a:pt x="1798819" y="1828800"/>
                </a:cubicBezTo>
                <a:cubicBezTo>
                  <a:pt x="1810353" y="1814960"/>
                  <a:pt x="1816061" y="1796568"/>
                  <a:pt x="1828800" y="1783829"/>
                </a:cubicBezTo>
                <a:cubicBezTo>
                  <a:pt x="1841539" y="1771090"/>
                  <a:pt x="1859110" y="1764320"/>
                  <a:pt x="1873770" y="1753849"/>
                </a:cubicBezTo>
                <a:cubicBezTo>
                  <a:pt x="1894100" y="1739328"/>
                  <a:pt x="1914538" y="1724873"/>
                  <a:pt x="1933731" y="1708879"/>
                </a:cubicBezTo>
                <a:cubicBezTo>
                  <a:pt x="1944588" y="1699831"/>
                  <a:pt x="1952405" y="1687378"/>
                  <a:pt x="1963711" y="1678898"/>
                </a:cubicBezTo>
                <a:cubicBezTo>
                  <a:pt x="2011679" y="1642922"/>
                  <a:pt x="2049250" y="1631934"/>
                  <a:pt x="2083632" y="1588957"/>
                </a:cubicBezTo>
                <a:cubicBezTo>
                  <a:pt x="2094886" y="1574889"/>
                  <a:pt x="2103619" y="1558977"/>
                  <a:pt x="2113613" y="1543987"/>
                </a:cubicBezTo>
                <a:cubicBezTo>
                  <a:pt x="2118610" y="1528997"/>
                  <a:pt x="2121537" y="1513149"/>
                  <a:pt x="2128603" y="1499016"/>
                </a:cubicBezTo>
                <a:cubicBezTo>
                  <a:pt x="2136660" y="1482902"/>
                  <a:pt x="2151486" y="1470605"/>
                  <a:pt x="2158583" y="1454046"/>
                </a:cubicBezTo>
                <a:cubicBezTo>
                  <a:pt x="2166699" y="1435110"/>
                  <a:pt x="2167913" y="1413894"/>
                  <a:pt x="2173573" y="1394085"/>
                </a:cubicBezTo>
                <a:cubicBezTo>
                  <a:pt x="2177914" y="1378892"/>
                  <a:pt x="2184223" y="1364308"/>
                  <a:pt x="2188564" y="1349115"/>
                </a:cubicBezTo>
                <a:cubicBezTo>
                  <a:pt x="2194224" y="1329306"/>
                  <a:pt x="2197894" y="1308963"/>
                  <a:pt x="2203554" y="1289154"/>
                </a:cubicBezTo>
                <a:cubicBezTo>
                  <a:pt x="2207895" y="1273961"/>
                  <a:pt x="2214386" y="1259427"/>
                  <a:pt x="2218544" y="1244183"/>
                </a:cubicBezTo>
                <a:cubicBezTo>
                  <a:pt x="2256127" y="1106375"/>
                  <a:pt x="2217956" y="1154829"/>
                  <a:pt x="2278505" y="1094282"/>
                </a:cubicBezTo>
                <a:cubicBezTo>
                  <a:pt x="2283502" y="1059305"/>
                  <a:pt x="2290434" y="1024550"/>
                  <a:pt x="2293495" y="989351"/>
                </a:cubicBezTo>
                <a:cubicBezTo>
                  <a:pt x="2308613" y="815490"/>
                  <a:pt x="2264275" y="797275"/>
                  <a:pt x="2338465" y="704538"/>
                </a:cubicBezTo>
                <a:cubicBezTo>
                  <a:pt x="2377745" y="655438"/>
                  <a:pt x="2366084" y="686124"/>
                  <a:pt x="2428406" y="644577"/>
                </a:cubicBezTo>
                <a:cubicBezTo>
                  <a:pt x="2485824" y="606299"/>
                  <a:pt x="2429809" y="606517"/>
                  <a:pt x="2518347" y="569626"/>
                </a:cubicBezTo>
                <a:cubicBezTo>
                  <a:pt x="2556381" y="553778"/>
                  <a:pt x="2638268" y="539646"/>
                  <a:pt x="2638268" y="539646"/>
                </a:cubicBezTo>
                <a:cubicBezTo>
                  <a:pt x="2776617" y="470472"/>
                  <a:pt x="2714832" y="490524"/>
                  <a:pt x="2818150" y="464695"/>
                </a:cubicBezTo>
                <a:cubicBezTo>
                  <a:pt x="2890540" y="392308"/>
                  <a:pt x="2798551" y="480374"/>
                  <a:pt x="2893101" y="404734"/>
                </a:cubicBezTo>
                <a:cubicBezTo>
                  <a:pt x="2904137" y="395905"/>
                  <a:pt x="2912046" y="383583"/>
                  <a:pt x="2923082" y="374754"/>
                </a:cubicBezTo>
                <a:cubicBezTo>
                  <a:pt x="2937150" y="363500"/>
                  <a:pt x="2954373" y="356498"/>
                  <a:pt x="2968052" y="344774"/>
                </a:cubicBezTo>
                <a:cubicBezTo>
                  <a:pt x="2989513" y="326379"/>
                  <a:pt x="3008026" y="304800"/>
                  <a:pt x="3028013" y="284813"/>
                </a:cubicBezTo>
                <a:cubicBezTo>
                  <a:pt x="3085722" y="227104"/>
                  <a:pt x="3061224" y="257482"/>
                  <a:pt x="3102964" y="194872"/>
                </a:cubicBezTo>
                <a:cubicBezTo>
                  <a:pt x="3107961" y="179882"/>
                  <a:pt x="3113613" y="165095"/>
                  <a:pt x="3117954" y="149902"/>
                </a:cubicBezTo>
                <a:cubicBezTo>
                  <a:pt x="3123614" y="130093"/>
                  <a:pt x="3127024" y="109674"/>
                  <a:pt x="3132944" y="89941"/>
                </a:cubicBezTo>
                <a:cubicBezTo>
                  <a:pt x="3142025" y="59672"/>
                  <a:pt x="3162924" y="0"/>
                  <a:pt x="3162924" y="0"/>
                </a:cubicBezTo>
                <a:cubicBezTo>
                  <a:pt x="3193816" y="123570"/>
                  <a:pt x="3169307" y="12477"/>
                  <a:pt x="3192905" y="224852"/>
                </a:cubicBezTo>
                <a:cubicBezTo>
                  <a:pt x="3196807" y="259968"/>
                  <a:pt x="3202898" y="294806"/>
                  <a:pt x="3207895" y="329783"/>
                </a:cubicBezTo>
                <a:cubicBezTo>
                  <a:pt x="3202898" y="1114268"/>
                  <a:pt x="3202711" y="1898799"/>
                  <a:pt x="3192905" y="2683239"/>
                </a:cubicBezTo>
                <a:cubicBezTo>
                  <a:pt x="3192707" y="2699039"/>
                  <a:pt x="3181013" y="2712716"/>
                  <a:pt x="3177914" y="2728210"/>
                </a:cubicBezTo>
                <a:cubicBezTo>
                  <a:pt x="3170985" y="2762856"/>
                  <a:pt x="3184123" y="2804875"/>
                  <a:pt x="3162924" y="2833141"/>
                </a:cubicBezTo>
                <a:cubicBezTo>
                  <a:pt x="3147637" y="2853524"/>
                  <a:pt x="3113040" y="2843573"/>
                  <a:pt x="3087973" y="2848131"/>
                </a:cubicBezTo>
                <a:cubicBezTo>
                  <a:pt x="2967656" y="2870007"/>
                  <a:pt x="2984606" y="2864342"/>
                  <a:pt x="2833141" y="2878111"/>
                </a:cubicBezTo>
                <a:cubicBezTo>
                  <a:pt x="2790109" y="2888870"/>
                  <a:pt x="2719730" y="2904837"/>
                  <a:pt x="2683239" y="2923082"/>
                </a:cubicBezTo>
                <a:cubicBezTo>
                  <a:pt x="2646900" y="2941251"/>
                  <a:pt x="2586600" y="2973475"/>
                  <a:pt x="2548328" y="2983043"/>
                </a:cubicBezTo>
                <a:cubicBezTo>
                  <a:pt x="2514051" y="2991612"/>
                  <a:pt x="2478159" y="2991713"/>
                  <a:pt x="2443396" y="2998033"/>
                </a:cubicBezTo>
                <a:cubicBezTo>
                  <a:pt x="2423127" y="3001718"/>
                  <a:pt x="2403705" y="3009338"/>
                  <a:pt x="2383436" y="3013023"/>
                </a:cubicBezTo>
                <a:cubicBezTo>
                  <a:pt x="2348674" y="3019343"/>
                  <a:pt x="2313482" y="3023016"/>
                  <a:pt x="2278505" y="3028013"/>
                </a:cubicBezTo>
                <a:cubicBezTo>
                  <a:pt x="2253521" y="3038006"/>
                  <a:pt x="2229327" y="3050261"/>
                  <a:pt x="2203554" y="3057993"/>
                </a:cubicBezTo>
                <a:cubicBezTo>
                  <a:pt x="2179150" y="3065314"/>
                  <a:pt x="2152459" y="3064037"/>
                  <a:pt x="2128603" y="3072983"/>
                </a:cubicBezTo>
                <a:cubicBezTo>
                  <a:pt x="2085805" y="3089033"/>
                  <a:pt x="2008238" y="3178358"/>
                  <a:pt x="1993691" y="3192905"/>
                </a:cubicBezTo>
                <a:lnTo>
                  <a:pt x="1948721" y="3237875"/>
                </a:lnTo>
                <a:cubicBezTo>
                  <a:pt x="1938728" y="3247869"/>
                  <a:pt x="1927221" y="3256550"/>
                  <a:pt x="1918741" y="3267856"/>
                </a:cubicBezTo>
                <a:cubicBezTo>
                  <a:pt x="1903751" y="3287843"/>
                  <a:pt x="1884943" y="3305470"/>
                  <a:pt x="1873770" y="3327816"/>
                </a:cubicBezTo>
                <a:cubicBezTo>
                  <a:pt x="1849702" y="3375951"/>
                  <a:pt x="1813809" y="3477718"/>
                  <a:pt x="1813809" y="3477718"/>
                </a:cubicBezTo>
                <a:cubicBezTo>
                  <a:pt x="1808812" y="3517692"/>
                  <a:pt x="1805442" y="3557902"/>
                  <a:pt x="1798819" y="3597639"/>
                </a:cubicBezTo>
                <a:cubicBezTo>
                  <a:pt x="1795432" y="3617961"/>
                  <a:pt x="1783350" y="3637003"/>
                  <a:pt x="1783829" y="3657600"/>
                </a:cubicBezTo>
                <a:cubicBezTo>
                  <a:pt x="1788366" y="3852675"/>
                  <a:pt x="1797262" y="4047791"/>
                  <a:pt x="1813809" y="4242216"/>
                </a:cubicBezTo>
                <a:cubicBezTo>
                  <a:pt x="1822187" y="4340657"/>
                  <a:pt x="1832290" y="4344888"/>
                  <a:pt x="1873770" y="4407108"/>
                </a:cubicBezTo>
                <a:cubicBezTo>
                  <a:pt x="1878767" y="4422098"/>
                  <a:pt x="1879059" y="4439606"/>
                  <a:pt x="1888760" y="4452079"/>
                </a:cubicBezTo>
                <a:cubicBezTo>
                  <a:pt x="1925190" y="4498918"/>
                  <a:pt x="1971574" y="4542230"/>
                  <a:pt x="2023672" y="4572000"/>
                </a:cubicBezTo>
                <a:cubicBezTo>
                  <a:pt x="2043074" y="4583087"/>
                  <a:pt x="2065039" y="4589585"/>
                  <a:pt x="2083632" y="4601980"/>
                </a:cubicBezTo>
                <a:cubicBezTo>
                  <a:pt x="2095391" y="4609820"/>
                  <a:pt x="2100972" y="4625640"/>
                  <a:pt x="2113613" y="4631961"/>
                </a:cubicBezTo>
                <a:cubicBezTo>
                  <a:pt x="2132040" y="4641174"/>
                  <a:pt x="2154028" y="4640436"/>
                  <a:pt x="2173573" y="4646951"/>
                </a:cubicBezTo>
                <a:cubicBezTo>
                  <a:pt x="2199100" y="4655460"/>
                  <a:pt x="2223935" y="4666003"/>
                  <a:pt x="2248524" y="4676931"/>
                </a:cubicBezTo>
                <a:cubicBezTo>
                  <a:pt x="2268944" y="4686006"/>
                  <a:pt x="2286573" y="4702529"/>
                  <a:pt x="2308485" y="4706911"/>
                </a:cubicBezTo>
                <a:cubicBezTo>
                  <a:pt x="2362604" y="4717735"/>
                  <a:pt x="2418413" y="4716905"/>
                  <a:pt x="2473377" y="4721902"/>
                </a:cubicBezTo>
                <a:cubicBezTo>
                  <a:pt x="2509228" y="4729072"/>
                  <a:pt x="2605392" y="4749142"/>
                  <a:pt x="2638268" y="4751882"/>
                </a:cubicBezTo>
                <a:cubicBezTo>
                  <a:pt x="2728037" y="4759363"/>
                  <a:pt x="2818150" y="4761875"/>
                  <a:pt x="2908091" y="4766872"/>
                </a:cubicBezTo>
                <a:cubicBezTo>
                  <a:pt x="3102963" y="4761875"/>
                  <a:pt x="3297982" y="4760939"/>
                  <a:pt x="3492708" y="4751882"/>
                </a:cubicBezTo>
                <a:cubicBezTo>
                  <a:pt x="3513288" y="4750925"/>
                  <a:pt x="3532273" y="4739806"/>
                  <a:pt x="3552668" y="4736892"/>
                </a:cubicBezTo>
                <a:cubicBezTo>
                  <a:pt x="3602380" y="4729790"/>
                  <a:pt x="3652603" y="4726899"/>
                  <a:pt x="3702570" y="4721902"/>
                </a:cubicBezTo>
                <a:cubicBezTo>
                  <a:pt x="3792511" y="4726899"/>
                  <a:pt x="3882652" y="4729089"/>
                  <a:pt x="3972393" y="4736892"/>
                </a:cubicBezTo>
                <a:cubicBezTo>
                  <a:pt x="4036515" y="4742468"/>
                  <a:pt x="4075041" y="4763189"/>
                  <a:pt x="4137285" y="4781862"/>
                </a:cubicBezTo>
                <a:cubicBezTo>
                  <a:pt x="4157018" y="4787782"/>
                  <a:pt x="4177259" y="4791855"/>
                  <a:pt x="4197246" y="4796852"/>
                </a:cubicBezTo>
                <a:cubicBezTo>
                  <a:pt x="4217233" y="4806846"/>
                  <a:pt x="4236458" y="4818534"/>
                  <a:pt x="4257206" y="4826833"/>
                </a:cubicBezTo>
                <a:cubicBezTo>
                  <a:pt x="4333278" y="4857262"/>
                  <a:pt x="4346828" y="4856749"/>
                  <a:pt x="4422098" y="4871803"/>
                </a:cubicBezTo>
                <a:cubicBezTo>
                  <a:pt x="4674867" y="4998189"/>
                  <a:pt x="4355980" y="4849765"/>
                  <a:pt x="4601980" y="4931764"/>
                </a:cubicBezTo>
                <a:cubicBezTo>
                  <a:pt x="4829873" y="5007728"/>
                  <a:pt x="4546636" y="4955979"/>
                  <a:pt x="4796852" y="4991724"/>
                </a:cubicBezTo>
                <a:cubicBezTo>
                  <a:pt x="4812110" y="4997446"/>
                  <a:pt x="4975650" y="5060462"/>
                  <a:pt x="5006714" y="5066675"/>
                </a:cubicBezTo>
                <a:cubicBezTo>
                  <a:pt x="5076006" y="5080534"/>
                  <a:pt x="5147285" y="5082798"/>
                  <a:pt x="5216577" y="5096656"/>
                </a:cubicBezTo>
                <a:cubicBezTo>
                  <a:pt x="5326174" y="5118575"/>
                  <a:pt x="5266306" y="5108043"/>
                  <a:pt x="5396459" y="5126636"/>
                </a:cubicBezTo>
                <a:cubicBezTo>
                  <a:pt x="5679009" y="5119572"/>
                  <a:pt x="5836897" y="5159266"/>
                  <a:pt x="6056026" y="5096656"/>
                </a:cubicBezTo>
                <a:cubicBezTo>
                  <a:pt x="6071219" y="5092315"/>
                  <a:pt x="6086006" y="5086662"/>
                  <a:pt x="6100996" y="5081665"/>
                </a:cubicBezTo>
                <a:cubicBezTo>
                  <a:pt x="6110990" y="5066675"/>
                  <a:pt x="6118925" y="5050086"/>
                  <a:pt x="6130977" y="5036695"/>
                </a:cubicBezTo>
                <a:cubicBezTo>
                  <a:pt x="6164067" y="4999928"/>
                  <a:pt x="6200931" y="4966741"/>
                  <a:pt x="6235908" y="4931764"/>
                </a:cubicBezTo>
                <a:lnTo>
                  <a:pt x="6265888" y="4901783"/>
                </a:lnTo>
                <a:lnTo>
                  <a:pt x="6310859" y="4856813"/>
                </a:lnTo>
                <a:lnTo>
                  <a:pt x="6355829" y="4811843"/>
                </a:lnTo>
                <a:cubicBezTo>
                  <a:pt x="6365822" y="4791856"/>
                  <a:pt x="6377510" y="4772630"/>
                  <a:pt x="6385809" y="4751882"/>
                </a:cubicBezTo>
                <a:cubicBezTo>
                  <a:pt x="6421436" y="4662816"/>
                  <a:pt x="6408692" y="4679288"/>
                  <a:pt x="6430780" y="4601980"/>
                </a:cubicBezTo>
                <a:cubicBezTo>
                  <a:pt x="6449830" y="4535304"/>
                  <a:pt x="6445139" y="4575156"/>
                  <a:pt x="6460760" y="4497049"/>
                </a:cubicBezTo>
                <a:cubicBezTo>
                  <a:pt x="6466721" y="4467245"/>
                  <a:pt x="6470753" y="4437088"/>
                  <a:pt x="6475750" y="4407108"/>
                </a:cubicBezTo>
                <a:cubicBezTo>
                  <a:pt x="6470753" y="4312170"/>
                  <a:pt x="6479404" y="4215518"/>
                  <a:pt x="6460760" y="4122295"/>
                </a:cubicBezTo>
                <a:cubicBezTo>
                  <a:pt x="6457111" y="4104052"/>
                  <a:pt x="6401116" y="4025097"/>
                  <a:pt x="6370819" y="4002374"/>
                </a:cubicBezTo>
                <a:cubicBezTo>
                  <a:pt x="6341993" y="3980755"/>
                  <a:pt x="6310858" y="3962400"/>
                  <a:pt x="6280878" y="3942413"/>
                </a:cubicBezTo>
                <a:cubicBezTo>
                  <a:pt x="6265888" y="3932420"/>
                  <a:pt x="6253386" y="3916802"/>
                  <a:pt x="6235908" y="3912433"/>
                </a:cubicBezTo>
                <a:cubicBezTo>
                  <a:pt x="6215921" y="3907436"/>
                  <a:pt x="6195680" y="3903363"/>
                  <a:pt x="6175947" y="3897443"/>
                </a:cubicBezTo>
                <a:cubicBezTo>
                  <a:pt x="6145678" y="3888362"/>
                  <a:pt x="6117067" y="3873286"/>
                  <a:pt x="6086006" y="3867462"/>
                </a:cubicBezTo>
                <a:cubicBezTo>
                  <a:pt x="6036650" y="3858208"/>
                  <a:pt x="5986194" y="3856050"/>
                  <a:pt x="5936105" y="3852472"/>
                </a:cubicBezTo>
                <a:cubicBezTo>
                  <a:pt x="5846254" y="3846054"/>
                  <a:pt x="5756260" y="3841767"/>
                  <a:pt x="5666282" y="3837482"/>
                </a:cubicBezTo>
                <a:lnTo>
                  <a:pt x="5306518" y="3822492"/>
                </a:lnTo>
                <a:cubicBezTo>
                  <a:pt x="5276080" y="3814883"/>
                  <a:pt x="5231702" y="3805418"/>
                  <a:pt x="5201587" y="3792511"/>
                </a:cubicBezTo>
                <a:cubicBezTo>
                  <a:pt x="5148332" y="3769687"/>
                  <a:pt x="5141821" y="3762661"/>
                  <a:pt x="5096655" y="3732551"/>
                </a:cubicBezTo>
                <a:cubicBezTo>
                  <a:pt x="5067533" y="3645183"/>
                  <a:pt x="5088730" y="3701710"/>
                  <a:pt x="5021705" y="3567659"/>
                </a:cubicBezTo>
                <a:cubicBezTo>
                  <a:pt x="5011711" y="3547672"/>
                  <a:pt x="4998790" y="3528897"/>
                  <a:pt x="4991724" y="3507698"/>
                </a:cubicBezTo>
                <a:cubicBezTo>
                  <a:pt x="4986727" y="3492708"/>
                  <a:pt x="4981075" y="3477921"/>
                  <a:pt x="4976734" y="3462728"/>
                </a:cubicBezTo>
                <a:cubicBezTo>
                  <a:pt x="4971074" y="3442919"/>
                  <a:pt x="4969860" y="3421703"/>
                  <a:pt x="4961744" y="3402767"/>
                </a:cubicBezTo>
                <a:cubicBezTo>
                  <a:pt x="4954647" y="3386208"/>
                  <a:pt x="4939821" y="3373911"/>
                  <a:pt x="4931764" y="3357797"/>
                </a:cubicBezTo>
                <a:cubicBezTo>
                  <a:pt x="4924697" y="3343664"/>
                  <a:pt x="4926254" y="3325467"/>
                  <a:pt x="4916773" y="3312826"/>
                </a:cubicBezTo>
                <a:cubicBezTo>
                  <a:pt x="4895574" y="3284560"/>
                  <a:pt x="4861422" y="3267273"/>
                  <a:pt x="4841823" y="3237875"/>
                </a:cubicBezTo>
                <a:cubicBezTo>
                  <a:pt x="4831829" y="3222885"/>
                  <a:pt x="4824581" y="3205644"/>
                  <a:pt x="4811842" y="3192905"/>
                </a:cubicBezTo>
                <a:cubicBezTo>
                  <a:pt x="4733938" y="3115001"/>
                  <a:pt x="4796223" y="3207107"/>
                  <a:pt x="4736891" y="3132944"/>
                </a:cubicBezTo>
                <a:cubicBezTo>
                  <a:pt x="4725637" y="3118876"/>
                  <a:pt x="4720469" y="3099837"/>
                  <a:pt x="4706911" y="3087974"/>
                </a:cubicBezTo>
                <a:cubicBezTo>
                  <a:pt x="4679794" y="3064247"/>
                  <a:pt x="4616970" y="3028013"/>
                  <a:pt x="4616970" y="3028013"/>
                </a:cubicBezTo>
                <a:cubicBezTo>
                  <a:pt x="4595101" y="2998853"/>
                  <a:pt x="4571802" y="2961898"/>
                  <a:pt x="4542019" y="2938072"/>
                </a:cubicBezTo>
                <a:cubicBezTo>
                  <a:pt x="4527951" y="2926818"/>
                  <a:pt x="4510607" y="2919955"/>
                  <a:pt x="4497049" y="2908092"/>
                </a:cubicBezTo>
                <a:cubicBezTo>
                  <a:pt x="4470459" y="2884826"/>
                  <a:pt x="4451496" y="2852740"/>
                  <a:pt x="4422098" y="2833141"/>
                </a:cubicBezTo>
                <a:cubicBezTo>
                  <a:pt x="4106857" y="2622980"/>
                  <a:pt x="4395142" y="2803438"/>
                  <a:pt x="3402767" y="2788170"/>
                </a:cubicBezTo>
                <a:cubicBezTo>
                  <a:pt x="3397770" y="2758190"/>
                  <a:pt x="3393738" y="2728033"/>
                  <a:pt x="3387777" y="2698229"/>
                </a:cubicBezTo>
                <a:cubicBezTo>
                  <a:pt x="3383737" y="2678027"/>
                  <a:pt x="3375701" y="2658664"/>
                  <a:pt x="3372787" y="2638269"/>
                </a:cubicBezTo>
                <a:cubicBezTo>
                  <a:pt x="3365685" y="2588557"/>
                  <a:pt x="3362793" y="2538334"/>
                  <a:pt x="3357796" y="2488367"/>
                </a:cubicBezTo>
                <a:cubicBezTo>
                  <a:pt x="3362793" y="1673901"/>
                  <a:pt x="3347661" y="859063"/>
                  <a:pt x="3372787" y="44970"/>
                </a:cubicBezTo>
                <a:cubicBezTo>
                  <a:pt x="3373423" y="24378"/>
                  <a:pt x="3416660" y="47091"/>
                  <a:pt x="3432747" y="59961"/>
                </a:cubicBezTo>
                <a:cubicBezTo>
                  <a:pt x="3445085" y="69832"/>
                  <a:pt x="3438553" y="92073"/>
                  <a:pt x="3447737" y="104931"/>
                </a:cubicBezTo>
                <a:cubicBezTo>
                  <a:pt x="3464166" y="127932"/>
                  <a:pt x="3492019" y="141373"/>
                  <a:pt x="3507698" y="164892"/>
                </a:cubicBezTo>
                <a:cubicBezTo>
                  <a:pt x="3547672" y="224852"/>
                  <a:pt x="3522688" y="199869"/>
                  <a:pt x="3582649" y="239843"/>
                </a:cubicBezTo>
                <a:cubicBezTo>
                  <a:pt x="3592642" y="254833"/>
                  <a:pt x="3599890" y="272074"/>
                  <a:pt x="3612629" y="284813"/>
                </a:cubicBezTo>
                <a:cubicBezTo>
                  <a:pt x="3648261" y="320444"/>
                  <a:pt x="3703015" y="329932"/>
                  <a:pt x="3747541" y="344774"/>
                </a:cubicBezTo>
                <a:lnTo>
                  <a:pt x="3792511" y="359764"/>
                </a:lnTo>
                <a:cubicBezTo>
                  <a:pt x="3807501" y="364761"/>
                  <a:pt x="3823349" y="367688"/>
                  <a:pt x="3837482" y="374754"/>
                </a:cubicBezTo>
                <a:cubicBezTo>
                  <a:pt x="3857469" y="384747"/>
                  <a:pt x="3876039" y="398313"/>
                  <a:pt x="3897442" y="404734"/>
                </a:cubicBezTo>
                <a:cubicBezTo>
                  <a:pt x="3926554" y="413468"/>
                  <a:pt x="3957403" y="414727"/>
                  <a:pt x="3987383" y="419724"/>
                </a:cubicBezTo>
                <a:cubicBezTo>
                  <a:pt x="4002373" y="424721"/>
                  <a:pt x="4017161" y="430374"/>
                  <a:pt x="4032354" y="434715"/>
                </a:cubicBezTo>
                <a:cubicBezTo>
                  <a:pt x="4164138" y="472368"/>
                  <a:pt x="4029439" y="428747"/>
                  <a:pt x="4137285" y="464695"/>
                </a:cubicBezTo>
                <a:lnTo>
                  <a:pt x="4212236" y="539646"/>
                </a:lnTo>
                <a:cubicBezTo>
                  <a:pt x="4227226" y="554636"/>
                  <a:pt x="4237095" y="577912"/>
                  <a:pt x="4257206" y="584616"/>
                </a:cubicBezTo>
                <a:lnTo>
                  <a:pt x="4302177" y="599606"/>
                </a:lnTo>
                <a:cubicBezTo>
                  <a:pt x="4327161" y="624590"/>
                  <a:pt x="4345526" y="658756"/>
                  <a:pt x="4377128" y="674557"/>
                </a:cubicBezTo>
                <a:cubicBezTo>
                  <a:pt x="4465353" y="718671"/>
                  <a:pt x="4415890" y="697472"/>
                  <a:pt x="4527029" y="734518"/>
                </a:cubicBezTo>
                <a:cubicBezTo>
                  <a:pt x="4542019" y="739515"/>
                  <a:pt x="4556506" y="746409"/>
                  <a:pt x="4572000" y="749508"/>
                </a:cubicBezTo>
                <a:cubicBezTo>
                  <a:pt x="4614786" y="758065"/>
                  <a:pt x="4664576" y="766788"/>
                  <a:pt x="4706911" y="779488"/>
                </a:cubicBezTo>
                <a:cubicBezTo>
                  <a:pt x="4737180" y="788569"/>
                  <a:pt x="4770557" y="791940"/>
                  <a:pt x="4796852" y="809469"/>
                </a:cubicBezTo>
                <a:cubicBezTo>
                  <a:pt x="4834129" y="834320"/>
                  <a:pt x="4858313" y="853128"/>
                  <a:pt x="4901783" y="869429"/>
                </a:cubicBezTo>
                <a:cubicBezTo>
                  <a:pt x="4921073" y="876663"/>
                  <a:pt x="4942011" y="878500"/>
                  <a:pt x="4961744" y="884420"/>
                </a:cubicBezTo>
                <a:cubicBezTo>
                  <a:pt x="4992013" y="893501"/>
                  <a:pt x="5021705" y="904407"/>
                  <a:pt x="5051685" y="914400"/>
                </a:cubicBezTo>
                <a:cubicBezTo>
                  <a:pt x="5066675" y="919397"/>
                  <a:pt x="5083508" y="920625"/>
                  <a:pt x="5096655" y="929390"/>
                </a:cubicBezTo>
                <a:cubicBezTo>
                  <a:pt x="5111645" y="939383"/>
                  <a:pt x="5127947" y="947645"/>
                  <a:pt x="5141626" y="959370"/>
                </a:cubicBezTo>
                <a:cubicBezTo>
                  <a:pt x="5163087" y="977765"/>
                  <a:pt x="5178068" y="1003652"/>
                  <a:pt x="5201587" y="1019331"/>
                </a:cubicBezTo>
                <a:cubicBezTo>
                  <a:pt x="5242273" y="1046455"/>
                  <a:pt x="5277439" y="1065653"/>
                  <a:pt x="5306518" y="1109272"/>
                </a:cubicBezTo>
                <a:cubicBezTo>
                  <a:pt x="5316511" y="1124262"/>
                  <a:pt x="5323759" y="1141504"/>
                  <a:pt x="5336498" y="1154243"/>
                </a:cubicBezTo>
                <a:cubicBezTo>
                  <a:pt x="5349237" y="1166982"/>
                  <a:pt x="5367400" y="1172969"/>
                  <a:pt x="5381468" y="1184223"/>
                </a:cubicBezTo>
                <a:cubicBezTo>
                  <a:pt x="5455646" y="1243565"/>
                  <a:pt x="5363509" y="1181254"/>
                  <a:pt x="5441429" y="1259174"/>
                </a:cubicBezTo>
                <a:cubicBezTo>
                  <a:pt x="5454168" y="1271913"/>
                  <a:pt x="5471410" y="1279161"/>
                  <a:pt x="5486400" y="1289154"/>
                </a:cubicBezTo>
                <a:cubicBezTo>
                  <a:pt x="5513524" y="1329841"/>
                  <a:pt x="5532721" y="1365005"/>
                  <a:pt x="5576341" y="1394085"/>
                </a:cubicBezTo>
                <a:cubicBezTo>
                  <a:pt x="5633070" y="1431905"/>
                  <a:pt x="5608572" y="1411326"/>
                  <a:pt x="5651291" y="1454046"/>
                </a:cubicBezTo>
                <a:cubicBezTo>
                  <a:pt x="5656288" y="1469036"/>
                  <a:pt x="5658152" y="1485467"/>
                  <a:pt x="5666282" y="1499016"/>
                </a:cubicBezTo>
                <a:cubicBezTo>
                  <a:pt x="5673553" y="1511135"/>
                  <a:pt x="5687433" y="1517961"/>
                  <a:pt x="5696262" y="1528997"/>
                </a:cubicBezTo>
                <a:cubicBezTo>
                  <a:pt x="5787574" y="1643139"/>
                  <a:pt x="5641875" y="1489600"/>
                  <a:pt x="5786203" y="1633928"/>
                </a:cubicBezTo>
                <a:lnTo>
                  <a:pt x="5906124" y="1753849"/>
                </a:lnTo>
                <a:cubicBezTo>
                  <a:pt x="5916118" y="1763842"/>
                  <a:pt x="5924346" y="1775989"/>
                  <a:pt x="5936105" y="1783829"/>
                </a:cubicBezTo>
                <a:cubicBezTo>
                  <a:pt x="5951095" y="1793823"/>
                  <a:pt x="5967517" y="1801946"/>
                  <a:pt x="5981075" y="1813810"/>
                </a:cubicBezTo>
                <a:cubicBezTo>
                  <a:pt x="6007665" y="1837077"/>
                  <a:pt x="6022507" y="1877588"/>
                  <a:pt x="6056026" y="1888761"/>
                </a:cubicBezTo>
                <a:cubicBezTo>
                  <a:pt x="6071016" y="1893758"/>
                  <a:pt x="6086863" y="1896685"/>
                  <a:pt x="6100996" y="1903751"/>
                </a:cubicBezTo>
                <a:cubicBezTo>
                  <a:pt x="6117110" y="1911808"/>
                  <a:pt x="6129408" y="1926634"/>
                  <a:pt x="6145967" y="1933731"/>
                </a:cubicBezTo>
                <a:cubicBezTo>
                  <a:pt x="6164903" y="1941846"/>
                  <a:pt x="6185941" y="1943724"/>
                  <a:pt x="6205928" y="1948721"/>
                </a:cubicBezTo>
                <a:cubicBezTo>
                  <a:pt x="6220918" y="1958715"/>
                  <a:pt x="6234435" y="1971385"/>
                  <a:pt x="6250898" y="1978702"/>
                </a:cubicBezTo>
                <a:cubicBezTo>
                  <a:pt x="6279776" y="1991537"/>
                  <a:pt x="6310859" y="1998689"/>
                  <a:pt x="6340839" y="2008682"/>
                </a:cubicBezTo>
                <a:lnTo>
                  <a:pt x="6430780" y="2038662"/>
                </a:lnTo>
                <a:lnTo>
                  <a:pt x="6520721" y="2068643"/>
                </a:lnTo>
                <a:lnTo>
                  <a:pt x="6565691" y="2083633"/>
                </a:lnTo>
                <a:cubicBezTo>
                  <a:pt x="6618018" y="2135959"/>
                  <a:pt x="6582264" y="2109144"/>
                  <a:pt x="6685613" y="2143593"/>
                </a:cubicBezTo>
                <a:lnTo>
                  <a:pt x="6730583" y="2158583"/>
                </a:lnTo>
                <a:cubicBezTo>
                  <a:pt x="6740577" y="2168577"/>
                  <a:pt x="6749257" y="2180084"/>
                  <a:pt x="6760564" y="2188564"/>
                </a:cubicBezTo>
                <a:cubicBezTo>
                  <a:pt x="6789389" y="2210183"/>
                  <a:pt x="6850505" y="2248524"/>
                  <a:pt x="6850505" y="2248524"/>
                </a:cubicBezTo>
                <a:cubicBezTo>
                  <a:pt x="6860498" y="2263514"/>
                  <a:pt x="6867746" y="2280756"/>
                  <a:pt x="6880485" y="2293495"/>
                </a:cubicBezTo>
                <a:cubicBezTo>
                  <a:pt x="6893224" y="2306234"/>
                  <a:pt x="6911615" y="2311942"/>
                  <a:pt x="6925455" y="2323475"/>
                </a:cubicBezTo>
                <a:cubicBezTo>
                  <a:pt x="6941741" y="2337047"/>
                  <a:pt x="6954140" y="2354874"/>
                  <a:pt x="6970426" y="2368446"/>
                </a:cubicBezTo>
                <a:cubicBezTo>
                  <a:pt x="6984266" y="2379979"/>
                  <a:pt x="7001717" y="2386702"/>
                  <a:pt x="7015396" y="2398426"/>
                </a:cubicBezTo>
                <a:cubicBezTo>
                  <a:pt x="7036857" y="2416821"/>
                  <a:pt x="7051838" y="2442708"/>
                  <a:pt x="7075357" y="2458387"/>
                </a:cubicBezTo>
                <a:cubicBezTo>
                  <a:pt x="7090347" y="2468380"/>
                  <a:pt x="7106488" y="2476833"/>
                  <a:pt x="7120328" y="2488367"/>
                </a:cubicBezTo>
                <a:cubicBezTo>
                  <a:pt x="7195187" y="2550750"/>
                  <a:pt x="7131236" y="2521984"/>
                  <a:pt x="7210268" y="2548328"/>
                </a:cubicBezTo>
                <a:cubicBezTo>
                  <a:pt x="7260126" y="2598184"/>
                  <a:pt x="7217110" y="2564108"/>
                  <a:pt x="7285219" y="2593298"/>
                </a:cubicBezTo>
                <a:cubicBezTo>
                  <a:pt x="7365166" y="2627561"/>
                  <a:pt x="7319842" y="2618181"/>
                  <a:pt x="7390150" y="2638269"/>
                </a:cubicBezTo>
                <a:cubicBezTo>
                  <a:pt x="7428183" y="2649135"/>
                  <a:pt x="7459142" y="2652846"/>
                  <a:pt x="7495082" y="2668249"/>
                </a:cubicBezTo>
                <a:cubicBezTo>
                  <a:pt x="7515621" y="2677051"/>
                  <a:pt x="7534622" y="2689153"/>
                  <a:pt x="7555042" y="2698229"/>
                </a:cubicBezTo>
                <a:cubicBezTo>
                  <a:pt x="7627312" y="2730349"/>
                  <a:pt x="7625382" y="2721292"/>
                  <a:pt x="7689954" y="2758190"/>
                </a:cubicBezTo>
                <a:cubicBezTo>
                  <a:pt x="7705596" y="2767128"/>
                  <a:pt x="7718461" y="2780853"/>
                  <a:pt x="7734924" y="2788170"/>
                </a:cubicBezTo>
                <a:cubicBezTo>
                  <a:pt x="7763802" y="2801005"/>
                  <a:pt x="7798570" y="2800622"/>
                  <a:pt x="7824865" y="2818151"/>
                </a:cubicBezTo>
                <a:cubicBezTo>
                  <a:pt x="7839855" y="2828144"/>
                  <a:pt x="7853722" y="2840074"/>
                  <a:pt x="7869836" y="2848131"/>
                </a:cubicBezTo>
                <a:cubicBezTo>
                  <a:pt x="7883969" y="2855197"/>
                  <a:pt x="7899613" y="2858780"/>
                  <a:pt x="7914806" y="2863121"/>
                </a:cubicBezTo>
                <a:cubicBezTo>
                  <a:pt x="7952853" y="2873991"/>
                  <a:pt x="7983786" y="2877694"/>
                  <a:pt x="8019737" y="2893102"/>
                </a:cubicBezTo>
                <a:cubicBezTo>
                  <a:pt x="8129473" y="2940132"/>
                  <a:pt x="8029118" y="2910437"/>
                  <a:pt x="8139659" y="2938072"/>
                </a:cubicBezTo>
                <a:cubicBezTo>
                  <a:pt x="8154649" y="2948065"/>
                  <a:pt x="8168070" y="2960955"/>
                  <a:pt x="8184629" y="2968052"/>
                </a:cubicBezTo>
                <a:cubicBezTo>
                  <a:pt x="8203565" y="2976168"/>
                  <a:pt x="8224857" y="2977123"/>
                  <a:pt x="8244590" y="2983043"/>
                </a:cubicBezTo>
                <a:cubicBezTo>
                  <a:pt x="8274859" y="2992124"/>
                  <a:pt x="8304551" y="3003030"/>
                  <a:pt x="8334531" y="3013023"/>
                </a:cubicBezTo>
                <a:cubicBezTo>
                  <a:pt x="8349521" y="3018020"/>
                  <a:pt x="8365368" y="3020947"/>
                  <a:pt x="8379501" y="3028013"/>
                </a:cubicBezTo>
                <a:cubicBezTo>
                  <a:pt x="8432797" y="3054660"/>
                  <a:pt x="8467663" y="3075626"/>
                  <a:pt x="8529403" y="3087974"/>
                </a:cubicBezTo>
                <a:cubicBezTo>
                  <a:pt x="8639000" y="3109893"/>
                  <a:pt x="8579132" y="3099361"/>
                  <a:pt x="8709285" y="3117954"/>
                </a:cubicBezTo>
                <a:cubicBezTo>
                  <a:pt x="8739265" y="3127947"/>
                  <a:pt x="8768568" y="3140270"/>
                  <a:pt x="8799226" y="3147934"/>
                </a:cubicBezTo>
                <a:cubicBezTo>
                  <a:pt x="8819213" y="3152931"/>
                  <a:pt x="8839454" y="3157004"/>
                  <a:pt x="8859187" y="3162924"/>
                </a:cubicBezTo>
                <a:cubicBezTo>
                  <a:pt x="8889456" y="3172005"/>
                  <a:pt x="8949128" y="3192905"/>
                  <a:pt x="8949128" y="3192905"/>
                </a:cubicBezTo>
                <a:cubicBezTo>
                  <a:pt x="8994294" y="3223016"/>
                  <a:pt x="9000803" y="3230041"/>
                  <a:pt x="9054059" y="3252865"/>
                </a:cubicBezTo>
                <a:cubicBezTo>
                  <a:pt x="9084174" y="3265772"/>
                  <a:pt x="9128552" y="3275237"/>
                  <a:pt x="9158990" y="3282846"/>
                </a:cubicBezTo>
                <a:cubicBezTo>
                  <a:pt x="9321883" y="3380580"/>
                  <a:pt x="9165956" y="3294396"/>
                  <a:pt x="9278911" y="3342806"/>
                </a:cubicBezTo>
                <a:cubicBezTo>
                  <a:pt x="9299450" y="3351609"/>
                  <a:pt x="9317949" y="3364941"/>
                  <a:pt x="9338872" y="3372787"/>
                </a:cubicBezTo>
                <a:cubicBezTo>
                  <a:pt x="9358162" y="3380021"/>
                  <a:pt x="9379542" y="3380543"/>
                  <a:pt x="9398832" y="3387777"/>
                </a:cubicBezTo>
                <a:cubicBezTo>
                  <a:pt x="9419755" y="3395623"/>
                  <a:pt x="9437870" y="3409911"/>
                  <a:pt x="9458793" y="3417757"/>
                </a:cubicBezTo>
                <a:cubicBezTo>
                  <a:pt x="9478083" y="3424991"/>
                  <a:pt x="9499209" y="3426232"/>
                  <a:pt x="9518754" y="3432747"/>
                </a:cubicBezTo>
                <a:cubicBezTo>
                  <a:pt x="9544281" y="3441256"/>
                  <a:pt x="9568417" y="3453532"/>
                  <a:pt x="9593705" y="3462728"/>
                </a:cubicBezTo>
                <a:cubicBezTo>
                  <a:pt x="9623404" y="3473528"/>
                  <a:pt x="9653666" y="3482715"/>
                  <a:pt x="9683646" y="3492708"/>
                </a:cubicBezTo>
                <a:lnTo>
                  <a:pt x="9728616" y="3507698"/>
                </a:lnTo>
                <a:cubicBezTo>
                  <a:pt x="9857489" y="3593614"/>
                  <a:pt x="9694441" y="3490611"/>
                  <a:pt x="9818557" y="3552669"/>
                </a:cubicBezTo>
                <a:cubicBezTo>
                  <a:pt x="9834671" y="3560726"/>
                  <a:pt x="9846969" y="3575552"/>
                  <a:pt x="9863528" y="3582649"/>
                </a:cubicBezTo>
                <a:cubicBezTo>
                  <a:pt x="9882464" y="3590764"/>
                  <a:pt x="9903679" y="3591979"/>
                  <a:pt x="9923488" y="3597639"/>
                </a:cubicBezTo>
                <a:cubicBezTo>
                  <a:pt x="9938681" y="3601980"/>
                  <a:pt x="9953469" y="3607632"/>
                  <a:pt x="9968459" y="3612629"/>
                </a:cubicBezTo>
                <a:cubicBezTo>
                  <a:pt x="10062865" y="3895852"/>
                  <a:pt x="9952502" y="3549925"/>
                  <a:pt x="9998439" y="4392118"/>
                </a:cubicBezTo>
                <a:cubicBezTo>
                  <a:pt x="10000160" y="4423673"/>
                  <a:pt x="10028419" y="4482059"/>
                  <a:pt x="10028419" y="4482059"/>
                </a:cubicBezTo>
                <a:cubicBezTo>
                  <a:pt x="10023422" y="4881797"/>
                  <a:pt x="10409844" y="5629594"/>
                  <a:pt x="10013429" y="5681272"/>
                </a:cubicBezTo>
                <a:cubicBezTo>
                  <a:pt x="7015773" y="6072056"/>
                  <a:pt x="3967364" y="5681125"/>
                  <a:pt x="944380" y="5666282"/>
                </a:cubicBezTo>
                <a:cubicBezTo>
                  <a:pt x="912778" y="5666127"/>
                  <a:pt x="854439" y="5636302"/>
                  <a:pt x="854439" y="5636302"/>
                </a:cubicBezTo>
                <a:cubicBezTo>
                  <a:pt x="726273" y="5508132"/>
                  <a:pt x="935151" y="5708077"/>
                  <a:pt x="779488" y="5591331"/>
                </a:cubicBezTo>
                <a:cubicBezTo>
                  <a:pt x="751222" y="5570132"/>
                  <a:pt x="729521" y="5541364"/>
                  <a:pt x="704537" y="5516380"/>
                </a:cubicBezTo>
                <a:lnTo>
                  <a:pt x="659567" y="5471410"/>
                </a:lnTo>
                <a:cubicBezTo>
                  <a:pt x="649574" y="5441430"/>
                  <a:pt x="637252" y="5412127"/>
                  <a:pt x="629587" y="5381469"/>
                </a:cubicBezTo>
                <a:cubicBezTo>
                  <a:pt x="624590" y="5361482"/>
                  <a:pt x="621830" y="5340798"/>
                  <a:pt x="614596" y="5321508"/>
                </a:cubicBezTo>
                <a:cubicBezTo>
                  <a:pt x="573650" y="5212320"/>
                  <a:pt x="594440" y="5307562"/>
                  <a:pt x="569626" y="5216577"/>
                </a:cubicBezTo>
                <a:cubicBezTo>
                  <a:pt x="513156" y="5009519"/>
                  <a:pt x="567115" y="5179062"/>
                  <a:pt x="509665" y="5006715"/>
                </a:cubicBezTo>
                <a:cubicBezTo>
                  <a:pt x="504668" y="4991725"/>
                  <a:pt x="503440" y="4974891"/>
                  <a:pt x="494675" y="4961744"/>
                </a:cubicBezTo>
                <a:lnTo>
                  <a:pt x="464695" y="4916774"/>
                </a:lnTo>
                <a:cubicBezTo>
                  <a:pt x="429017" y="4809742"/>
                  <a:pt x="452243" y="4853128"/>
                  <a:pt x="404734" y="4781862"/>
                </a:cubicBezTo>
                <a:cubicBezTo>
                  <a:pt x="397128" y="4751438"/>
                  <a:pt x="387656" y="4707035"/>
                  <a:pt x="374754" y="4676931"/>
                </a:cubicBezTo>
                <a:cubicBezTo>
                  <a:pt x="365951" y="4656392"/>
                  <a:pt x="354767" y="4636957"/>
                  <a:pt x="344773" y="4616970"/>
                </a:cubicBezTo>
                <a:cubicBezTo>
                  <a:pt x="339776" y="4596983"/>
                  <a:pt x="337017" y="4576300"/>
                  <a:pt x="329783" y="4557010"/>
                </a:cubicBezTo>
                <a:cubicBezTo>
                  <a:pt x="321937" y="4536087"/>
                  <a:pt x="306869" y="4518248"/>
                  <a:pt x="299803" y="4497049"/>
                </a:cubicBezTo>
                <a:cubicBezTo>
                  <a:pt x="286773" y="4457960"/>
                  <a:pt x="282853" y="4416217"/>
                  <a:pt x="269823" y="4377128"/>
                </a:cubicBezTo>
                <a:cubicBezTo>
                  <a:pt x="264826" y="4362138"/>
                  <a:pt x="259173" y="4347350"/>
                  <a:pt x="254832" y="4332157"/>
                </a:cubicBezTo>
                <a:cubicBezTo>
                  <a:pt x="248428" y="4309745"/>
                  <a:pt x="236832" y="4251186"/>
                  <a:pt x="224852" y="4227226"/>
                </a:cubicBezTo>
                <a:cubicBezTo>
                  <a:pt x="216795" y="4211112"/>
                  <a:pt x="204865" y="4197246"/>
                  <a:pt x="194872" y="4182256"/>
                </a:cubicBezTo>
                <a:cubicBezTo>
                  <a:pt x="173684" y="4076313"/>
                  <a:pt x="187940" y="4131480"/>
                  <a:pt x="149901" y="4017364"/>
                </a:cubicBezTo>
                <a:cubicBezTo>
                  <a:pt x="149900" y="4017362"/>
                  <a:pt x="119922" y="3927426"/>
                  <a:pt x="119921" y="3927423"/>
                </a:cubicBezTo>
                <a:cubicBezTo>
                  <a:pt x="109928" y="3907436"/>
                  <a:pt x="97787" y="3888385"/>
                  <a:pt x="89941" y="3867462"/>
                </a:cubicBezTo>
                <a:cubicBezTo>
                  <a:pt x="48456" y="3756837"/>
                  <a:pt x="105725" y="3853665"/>
                  <a:pt x="44970" y="3762531"/>
                </a:cubicBezTo>
                <a:cubicBezTo>
                  <a:pt x="799" y="3497501"/>
                  <a:pt x="56891" y="3828099"/>
                  <a:pt x="14990" y="3597639"/>
                </a:cubicBezTo>
                <a:cubicBezTo>
                  <a:pt x="9553" y="3567735"/>
                  <a:pt x="4997" y="3537678"/>
                  <a:pt x="0" y="3507698"/>
                </a:cubicBezTo>
                <a:cubicBezTo>
                  <a:pt x="4997" y="3272852"/>
                  <a:pt x="5602" y="3037872"/>
                  <a:pt x="14990" y="2803161"/>
                </a:cubicBezTo>
                <a:cubicBezTo>
                  <a:pt x="15622" y="2787372"/>
                  <a:pt x="22914" y="2772323"/>
                  <a:pt x="29980" y="2758190"/>
                </a:cubicBezTo>
                <a:cubicBezTo>
                  <a:pt x="54769" y="2708611"/>
                  <a:pt x="95838" y="2677342"/>
                  <a:pt x="134911" y="2638269"/>
                </a:cubicBezTo>
                <a:cubicBezTo>
                  <a:pt x="144904" y="2628275"/>
                  <a:pt x="151483" y="2612757"/>
                  <a:pt x="164891" y="2608288"/>
                </a:cubicBezTo>
                <a:lnTo>
                  <a:pt x="254832" y="2578308"/>
                </a:lnTo>
                <a:cubicBezTo>
                  <a:pt x="306507" y="2595533"/>
                  <a:pt x="267325" y="2603291"/>
                  <a:pt x="269823" y="2608288"/>
                </a:cubicBezTo>
                <a:close/>
              </a:path>
            </a:pathLst>
          </a:custGeom>
          <a:solidFill>
            <a:srgbClr val="4320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Hexágono"/>
          <p:cNvSpPr/>
          <p:nvPr/>
        </p:nvSpPr>
        <p:spPr>
          <a:xfrm>
            <a:off x="3419872" y="5877272"/>
            <a:ext cx="216024" cy="216024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Hexágono"/>
          <p:cNvSpPr/>
          <p:nvPr/>
        </p:nvSpPr>
        <p:spPr>
          <a:xfrm>
            <a:off x="1835696" y="4941168"/>
            <a:ext cx="216024" cy="216024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Hexágono"/>
          <p:cNvSpPr/>
          <p:nvPr/>
        </p:nvSpPr>
        <p:spPr>
          <a:xfrm>
            <a:off x="1619672" y="5733256"/>
            <a:ext cx="216024" cy="216024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Hexágono"/>
          <p:cNvSpPr/>
          <p:nvPr/>
        </p:nvSpPr>
        <p:spPr>
          <a:xfrm>
            <a:off x="3347864" y="4725144"/>
            <a:ext cx="216024" cy="216024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Hexágono"/>
          <p:cNvSpPr/>
          <p:nvPr/>
        </p:nvSpPr>
        <p:spPr>
          <a:xfrm>
            <a:off x="4499992" y="5877272"/>
            <a:ext cx="216024" cy="216024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Hexágono"/>
          <p:cNvSpPr/>
          <p:nvPr/>
        </p:nvSpPr>
        <p:spPr>
          <a:xfrm>
            <a:off x="5148064" y="5589240"/>
            <a:ext cx="216024" cy="216024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Hexágono"/>
          <p:cNvSpPr/>
          <p:nvPr/>
        </p:nvSpPr>
        <p:spPr>
          <a:xfrm>
            <a:off x="5004048" y="2780928"/>
            <a:ext cx="216024" cy="216024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Hexágono"/>
          <p:cNvSpPr/>
          <p:nvPr/>
        </p:nvSpPr>
        <p:spPr>
          <a:xfrm>
            <a:off x="4572000" y="2132856"/>
            <a:ext cx="216024" cy="216024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Hexágono"/>
          <p:cNvSpPr/>
          <p:nvPr/>
        </p:nvSpPr>
        <p:spPr>
          <a:xfrm>
            <a:off x="3635896" y="1916832"/>
            <a:ext cx="216024" cy="216024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orma libre"/>
          <p:cNvSpPr/>
          <p:nvPr/>
        </p:nvSpPr>
        <p:spPr>
          <a:xfrm>
            <a:off x="4437089" y="1781332"/>
            <a:ext cx="494675" cy="152399"/>
          </a:xfrm>
          <a:custGeom>
            <a:avLst/>
            <a:gdLst>
              <a:gd name="connsiteX0" fmla="*/ 0 w 494675"/>
              <a:gd name="connsiteY0" fmla="*/ 47468 h 152399"/>
              <a:gd name="connsiteX1" fmla="*/ 194872 w 494675"/>
              <a:gd name="connsiteY1" fmla="*/ 2498 h 152399"/>
              <a:gd name="connsiteX2" fmla="*/ 359763 w 494675"/>
              <a:gd name="connsiteY2" fmla="*/ 32478 h 152399"/>
              <a:gd name="connsiteX3" fmla="*/ 494675 w 494675"/>
              <a:gd name="connsiteY3" fmla="*/ 152399 h 15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675" h="152399">
                <a:moveTo>
                  <a:pt x="0" y="47468"/>
                </a:moveTo>
                <a:cubicBezTo>
                  <a:pt x="67456" y="26232"/>
                  <a:pt x="134912" y="4996"/>
                  <a:pt x="194872" y="2498"/>
                </a:cubicBezTo>
                <a:cubicBezTo>
                  <a:pt x="254832" y="0"/>
                  <a:pt x="309796" y="7495"/>
                  <a:pt x="359763" y="32478"/>
                </a:cubicBezTo>
                <a:cubicBezTo>
                  <a:pt x="409730" y="57461"/>
                  <a:pt x="452202" y="104930"/>
                  <a:pt x="494675" y="152399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orma libre"/>
          <p:cNvSpPr/>
          <p:nvPr/>
        </p:nvSpPr>
        <p:spPr>
          <a:xfrm>
            <a:off x="5621311" y="2668249"/>
            <a:ext cx="107430" cy="419725"/>
          </a:xfrm>
          <a:custGeom>
            <a:avLst/>
            <a:gdLst>
              <a:gd name="connsiteX0" fmla="*/ 0 w 107430"/>
              <a:gd name="connsiteY0" fmla="*/ 0 h 419725"/>
              <a:gd name="connsiteX1" fmla="*/ 89941 w 107430"/>
              <a:gd name="connsiteY1" fmla="*/ 134912 h 419725"/>
              <a:gd name="connsiteX2" fmla="*/ 104932 w 107430"/>
              <a:gd name="connsiteY2" fmla="*/ 299803 h 419725"/>
              <a:gd name="connsiteX3" fmla="*/ 74951 w 107430"/>
              <a:gd name="connsiteY3" fmla="*/ 419725 h 419725"/>
              <a:gd name="connsiteX4" fmla="*/ 74951 w 107430"/>
              <a:gd name="connsiteY4" fmla="*/ 419725 h 41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30" h="419725">
                <a:moveTo>
                  <a:pt x="0" y="0"/>
                </a:moveTo>
                <a:cubicBezTo>
                  <a:pt x="36226" y="42472"/>
                  <a:pt x="72452" y="84945"/>
                  <a:pt x="89941" y="134912"/>
                </a:cubicBezTo>
                <a:cubicBezTo>
                  <a:pt x="107430" y="184879"/>
                  <a:pt x="107430" y="252334"/>
                  <a:pt x="104932" y="299803"/>
                </a:cubicBezTo>
                <a:cubicBezTo>
                  <a:pt x="102434" y="347272"/>
                  <a:pt x="74951" y="419725"/>
                  <a:pt x="74951" y="419725"/>
                </a:cubicBezTo>
                <a:lnTo>
                  <a:pt x="74951" y="419725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5" name="24 Conector recto"/>
          <p:cNvCxnSpPr/>
          <p:nvPr/>
        </p:nvCxnSpPr>
        <p:spPr>
          <a:xfrm flipH="1" flipV="1">
            <a:off x="2195736" y="980728"/>
            <a:ext cx="144016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H="1" flipV="1">
            <a:off x="2267744" y="836712"/>
            <a:ext cx="80392" cy="3684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V="1">
            <a:off x="2483768" y="764704"/>
            <a:ext cx="127248" cy="4488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V="1">
            <a:off x="2411760" y="764704"/>
            <a:ext cx="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flipV="1">
            <a:off x="2555776" y="908720"/>
            <a:ext cx="216024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/>
          <p:nvPr/>
        </p:nvSpPr>
        <p:spPr>
          <a:xfrm>
            <a:off x="2263515" y="1274164"/>
            <a:ext cx="3233850" cy="2698229"/>
          </a:xfrm>
          <a:custGeom>
            <a:avLst/>
            <a:gdLst>
              <a:gd name="connsiteX0" fmla="*/ 419724 w 3233850"/>
              <a:gd name="connsiteY0" fmla="*/ 2698229 h 2698229"/>
              <a:gd name="connsiteX1" fmla="*/ 419724 w 3233850"/>
              <a:gd name="connsiteY1" fmla="*/ 2698229 h 2698229"/>
              <a:gd name="connsiteX2" fmla="*/ 284813 w 3233850"/>
              <a:gd name="connsiteY2" fmla="*/ 2683239 h 2698229"/>
              <a:gd name="connsiteX3" fmla="*/ 224852 w 3233850"/>
              <a:gd name="connsiteY3" fmla="*/ 2668249 h 2698229"/>
              <a:gd name="connsiteX4" fmla="*/ 59960 w 3233850"/>
              <a:gd name="connsiteY4" fmla="*/ 2653259 h 2698229"/>
              <a:gd name="connsiteX5" fmla="*/ 29980 w 3233850"/>
              <a:gd name="connsiteY5" fmla="*/ 2548328 h 2698229"/>
              <a:gd name="connsiteX6" fmla="*/ 0 w 3233850"/>
              <a:gd name="connsiteY6" fmla="*/ 2398426 h 2698229"/>
              <a:gd name="connsiteX7" fmla="*/ 14990 w 3233850"/>
              <a:gd name="connsiteY7" fmla="*/ 1993692 h 2698229"/>
              <a:gd name="connsiteX8" fmla="*/ 29980 w 3233850"/>
              <a:gd name="connsiteY8" fmla="*/ 389744 h 2698229"/>
              <a:gd name="connsiteX9" fmla="*/ 59960 w 3233850"/>
              <a:gd name="connsiteY9" fmla="*/ 299803 h 2698229"/>
              <a:gd name="connsiteX10" fmla="*/ 74951 w 3233850"/>
              <a:gd name="connsiteY10" fmla="*/ 179882 h 2698229"/>
              <a:gd name="connsiteX11" fmla="*/ 89941 w 3233850"/>
              <a:gd name="connsiteY11" fmla="*/ 134911 h 2698229"/>
              <a:gd name="connsiteX12" fmla="*/ 134911 w 3233850"/>
              <a:gd name="connsiteY12" fmla="*/ 104931 h 2698229"/>
              <a:gd name="connsiteX13" fmla="*/ 179882 w 3233850"/>
              <a:gd name="connsiteY13" fmla="*/ 29980 h 2698229"/>
              <a:gd name="connsiteX14" fmla="*/ 269823 w 3233850"/>
              <a:gd name="connsiteY14" fmla="*/ 0 h 2698229"/>
              <a:gd name="connsiteX15" fmla="*/ 494675 w 3233850"/>
              <a:gd name="connsiteY15" fmla="*/ 44970 h 2698229"/>
              <a:gd name="connsiteX16" fmla="*/ 539646 w 3233850"/>
              <a:gd name="connsiteY16" fmla="*/ 59961 h 2698229"/>
              <a:gd name="connsiteX17" fmla="*/ 584616 w 3233850"/>
              <a:gd name="connsiteY17" fmla="*/ 74951 h 2698229"/>
              <a:gd name="connsiteX18" fmla="*/ 614596 w 3233850"/>
              <a:gd name="connsiteY18" fmla="*/ 119921 h 2698229"/>
              <a:gd name="connsiteX19" fmla="*/ 689547 w 3233850"/>
              <a:gd name="connsiteY19" fmla="*/ 179882 h 2698229"/>
              <a:gd name="connsiteX20" fmla="*/ 734518 w 3233850"/>
              <a:gd name="connsiteY20" fmla="*/ 194872 h 2698229"/>
              <a:gd name="connsiteX21" fmla="*/ 779488 w 3233850"/>
              <a:gd name="connsiteY21" fmla="*/ 224852 h 2698229"/>
              <a:gd name="connsiteX22" fmla="*/ 854439 w 3233850"/>
              <a:gd name="connsiteY22" fmla="*/ 239843 h 2698229"/>
              <a:gd name="connsiteX23" fmla="*/ 899410 w 3233850"/>
              <a:gd name="connsiteY23" fmla="*/ 254833 h 2698229"/>
              <a:gd name="connsiteX24" fmla="*/ 959370 w 3233850"/>
              <a:gd name="connsiteY24" fmla="*/ 269823 h 2698229"/>
              <a:gd name="connsiteX25" fmla="*/ 1049311 w 3233850"/>
              <a:gd name="connsiteY25" fmla="*/ 299803 h 2698229"/>
              <a:gd name="connsiteX26" fmla="*/ 1079292 w 3233850"/>
              <a:gd name="connsiteY26" fmla="*/ 329784 h 2698229"/>
              <a:gd name="connsiteX27" fmla="*/ 1139252 w 3233850"/>
              <a:gd name="connsiteY27" fmla="*/ 344774 h 2698229"/>
              <a:gd name="connsiteX28" fmla="*/ 1184223 w 3233850"/>
              <a:gd name="connsiteY28" fmla="*/ 359764 h 2698229"/>
              <a:gd name="connsiteX29" fmla="*/ 1229193 w 3233850"/>
              <a:gd name="connsiteY29" fmla="*/ 389744 h 2698229"/>
              <a:gd name="connsiteX30" fmla="*/ 1274164 w 3233850"/>
              <a:gd name="connsiteY30" fmla="*/ 404734 h 2698229"/>
              <a:gd name="connsiteX31" fmla="*/ 1334124 w 3233850"/>
              <a:gd name="connsiteY31" fmla="*/ 479685 h 2698229"/>
              <a:gd name="connsiteX32" fmla="*/ 1409075 w 3233850"/>
              <a:gd name="connsiteY32" fmla="*/ 539646 h 2698229"/>
              <a:gd name="connsiteX33" fmla="*/ 1499016 w 3233850"/>
              <a:gd name="connsiteY33" fmla="*/ 569626 h 2698229"/>
              <a:gd name="connsiteX34" fmla="*/ 1678898 w 3233850"/>
              <a:gd name="connsiteY34" fmla="*/ 629587 h 2698229"/>
              <a:gd name="connsiteX35" fmla="*/ 1723869 w 3233850"/>
              <a:gd name="connsiteY35" fmla="*/ 644577 h 2698229"/>
              <a:gd name="connsiteX36" fmla="*/ 1768839 w 3233850"/>
              <a:gd name="connsiteY36" fmla="*/ 659567 h 2698229"/>
              <a:gd name="connsiteX37" fmla="*/ 1828800 w 3233850"/>
              <a:gd name="connsiteY37" fmla="*/ 674557 h 2698229"/>
              <a:gd name="connsiteX38" fmla="*/ 2368446 w 3233850"/>
              <a:gd name="connsiteY38" fmla="*/ 689547 h 2698229"/>
              <a:gd name="connsiteX39" fmla="*/ 2503357 w 3233850"/>
              <a:gd name="connsiteY39" fmla="*/ 734518 h 2698229"/>
              <a:gd name="connsiteX40" fmla="*/ 2548328 w 3233850"/>
              <a:gd name="connsiteY40" fmla="*/ 749508 h 2698229"/>
              <a:gd name="connsiteX41" fmla="*/ 2623278 w 3233850"/>
              <a:gd name="connsiteY41" fmla="*/ 809469 h 2698229"/>
              <a:gd name="connsiteX42" fmla="*/ 2668249 w 3233850"/>
              <a:gd name="connsiteY42" fmla="*/ 884420 h 2698229"/>
              <a:gd name="connsiteX43" fmla="*/ 2698229 w 3233850"/>
              <a:gd name="connsiteY43" fmla="*/ 974361 h 2698229"/>
              <a:gd name="connsiteX44" fmla="*/ 2713219 w 3233850"/>
              <a:gd name="connsiteY44" fmla="*/ 1019331 h 2698229"/>
              <a:gd name="connsiteX45" fmla="*/ 2788170 w 3233850"/>
              <a:gd name="connsiteY45" fmla="*/ 1154243 h 2698229"/>
              <a:gd name="connsiteX46" fmla="*/ 2833141 w 3233850"/>
              <a:gd name="connsiteY46" fmla="*/ 1169233 h 2698229"/>
              <a:gd name="connsiteX47" fmla="*/ 2923082 w 3233850"/>
              <a:gd name="connsiteY47" fmla="*/ 1229193 h 2698229"/>
              <a:gd name="connsiteX48" fmla="*/ 3013023 w 3233850"/>
              <a:gd name="connsiteY48" fmla="*/ 1259174 h 2698229"/>
              <a:gd name="connsiteX49" fmla="*/ 3028013 w 3233850"/>
              <a:gd name="connsiteY49" fmla="*/ 1304144 h 2698229"/>
              <a:gd name="connsiteX50" fmla="*/ 3132944 w 3233850"/>
              <a:gd name="connsiteY50" fmla="*/ 1394085 h 2698229"/>
              <a:gd name="connsiteX51" fmla="*/ 3192905 w 3233850"/>
              <a:gd name="connsiteY51" fmla="*/ 1528997 h 2698229"/>
              <a:gd name="connsiteX52" fmla="*/ 3192905 w 3233850"/>
              <a:gd name="connsiteY52" fmla="*/ 1843790 h 2698229"/>
              <a:gd name="connsiteX53" fmla="*/ 3132944 w 3233850"/>
              <a:gd name="connsiteY53" fmla="*/ 1978702 h 2698229"/>
              <a:gd name="connsiteX54" fmla="*/ 3087974 w 3233850"/>
              <a:gd name="connsiteY54" fmla="*/ 2008682 h 2698229"/>
              <a:gd name="connsiteX55" fmla="*/ 3072983 w 3233850"/>
              <a:gd name="connsiteY55" fmla="*/ 2053652 h 2698229"/>
              <a:gd name="connsiteX56" fmla="*/ 2983042 w 3233850"/>
              <a:gd name="connsiteY56" fmla="*/ 2113613 h 2698229"/>
              <a:gd name="connsiteX57" fmla="*/ 2893101 w 3233850"/>
              <a:gd name="connsiteY57" fmla="*/ 2188564 h 2698229"/>
              <a:gd name="connsiteX58" fmla="*/ 2863121 w 3233850"/>
              <a:gd name="connsiteY58" fmla="*/ 2233534 h 2698229"/>
              <a:gd name="connsiteX59" fmla="*/ 2818151 w 3233850"/>
              <a:gd name="connsiteY59" fmla="*/ 2218544 h 2698229"/>
              <a:gd name="connsiteX60" fmla="*/ 2758190 w 3233850"/>
              <a:gd name="connsiteY60" fmla="*/ 2203554 h 2698229"/>
              <a:gd name="connsiteX61" fmla="*/ 2563318 w 3233850"/>
              <a:gd name="connsiteY61" fmla="*/ 2143593 h 2698229"/>
              <a:gd name="connsiteX62" fmla="*/ 2338465 w 3233850"/>
              <a:gd name="connsiteY62" fmla="*/ 2068643 h 2698229"/>
              <a:gd name="connsiteX63" fmla="*/ 2278505 w 3233850"/>
              <a:gd name="connsiteY63" fmla="*/ 2053652 h 2698229"/>
              <a:gd name="connsiteX64" fmla="*/ 1319134 w 3233850"/>
              <a:gd name="connsiteY64" fmla="*/ 2068643 h 2698229"/>
              <a:gd name="connsiteX65" fmla="*/ 1259174 w 3233850"/>
              <a:gd name="connsiteY65" fmla="*/ 2083633 h 2698229"/>
              <a:gd name="connsiteX66" fmla="*/ 1229193 w 3233850"/>
              <a:gd name="connsiteY66" fmla="*/ 2113613 h 2698229"/>
              <a:gd name="connsiteX67" fmla="*/ 1184223 w 3233850"/>
              <a:gd name="connsiteY67" fmla="*/ 2143593 h 2698229"/>
              <a:gd name="connsiteX68" fmla="*/ 1079292 w 3233850"/>
              <a:gd name="connsiteY68" fmla="*/ 2263515 h 2698229"/>
              <a:gd name="connsiteX69" fmla="*/ 1034321 w 3233850"/>
              <a:gd name="connsiteY69" fmla="*/ 2278505 h 2698229"/>
              <a:gd name="connsiteX70" fmla="*/ 914400 w 3233850"/>
              <a:gd name="connsiteY70" fmla="*/ 2338466 h 2698229"/>
              <a:gd name="connsiteX71" fmla="*/ 854439 w 3233850"/>
              <a:gd name="connsiteY71" fmla="*/ 2368446 h 2698229"/>
              <a:gd name="connsiteX72" fmla="*/ 809469 w 3233850"/>
              <a:gd name="connsiteY72" fmla="*/ 2383436 h 2698229"/>
              <a:gd name="connsiteX73" fmla="*/ 764498 w 3233850"/>
              <a:gd name="connsiteY73" fmla="*/ 2413416 h 2698229"/>
              <a:gd name="connsiteX74" fmla="*/ 704537 w 3233850"/>
              <a:gd name="connsiteY74" fmla="*/ 2428406 h 2698229"/>
              <a:gd name="connsiteX75" fmla="*/ 659567 w 3233850"/>
              <a:gd name="connsiteY75" fmla="*/ 2443397 h 2698229"/>
              <a:gd name="connsiteX76" fmla="*/ 614596 w 3233850"/>
              <a:gd name="connsiteY76" fmla="*/ 2488367 h 2698229"/>
              <a:gd name="connsiteX77" fmla="*/ 569626 w 3233850"/>
              <a:gd name="connsiteY77" fmla="*/ 2518347 h 2698229"/>
              <a:gd name="connsiteX78" fmla="*/ 539646 w 3233850"/>
              <a:gd name="connsiteY78" fmla="*/ 2563318 h 2698229"/>
              <a:gd name="connsiteX79" fmla="*/ 479685 w 3233850"/>
              <a:gd name="connsiteY79" fmla="*/ 2623279 h 2698229"/>
              <a:gd name="connsiteX80" fmla="*/ 419724 w 3233850"/>
              <a:gd name="connsiteY80" fmla="*/ 2698229 h 269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233850" h="2698229">
                <a:moveTo>
                  <a:pt x="419724" y="2698229"/>
                </a:moveTo>
                <a:lnTo>
                  <a:pt x="419724" y="2698229"/>
                </a:lnTo>
                <a:cubicBezTo>
                  <a:pt x="374754" y="2693232"/>
                  <a:pt x="329534" y="2690119"/>
                  <a:pt x="284813" y="2683239"/>
                </a:cubicBezTo>
                <a:cubicBezTo>
                  <a:pt x="264450" y="2680106"/>
                  <a:pt x="245273" y="2670972"/>
                  <a:pt x="224852" y="2668249"/>
                </a:cubicBezTo>
                <a:cubicBezTo>
                  <a:pt x="170145" y="2660955"/>
                  <a:pt x="114924" y="2658256"/>
                  <a:pt x="59960" y="2653259"/>
                </a:cubicBezTo>
                <a:cubicBezTo>
                  <a:pt x="44230" y="2606069"/>
                  <a:pt x="41273" y="2601028"/>
                  <a:pt x="29980" y="2548328"/>
                </a:cubicBezTo>
                <a:cubicBezTo>
                  <a:pt x="19303" y="2498502"/>
                  <a:pt x="0" y="2398426"/>
                  <a:pt x="0" y="2398426"/>
                </a:cubicBezTo>
                <a:cubicBezTo>
                  <a:pt x="4997" y="2263515"/>
                  <a:pt x="12975" y="2128681"/>
                  <a:pt x="14990" y="1993692"/>
                </a:cubicBezTo>
                <a:cubicBezTo>
                  <a:pt x="22969" y="1459079"/>
                  <a:pt x="15790" y="924228"/>
                  <a:pt x="29980" y="389744"/>
                </a:cubicBezTo>
                <a:cubicBezTo>
                  <a:pt x="30819" y="358153"/>
                  <a:pt x="59960" y="299803"/>
                  <a:pt x="59960" y="299803"/>
                </a:cubicBezTo>
                <a:cubicBezTo>
                  <a:pt x="64957" y="259829"/>
                  <a:pt x="67744" y="219517"/>
                  <a:pt x="74951" y="179882"/>
                </a:cubicBezTo>
                <a:cubicBezTo>
                  <a:pt x="77778" y="164336"/>
                  <a:pt x="80070" y="147250"/>
                  <a:pt x="89941" y="134911"/>
                </a:cubicBezTo>
                <a:cubicBezTo>
                  <a:pt x="101195" y="120843"/>
                  <a:pt x="119921" y="114924"/>
                  <a:pt x="134911" y="104931"/>
                </a:cubicBezTo>
                <a:cubicBezTo>
                  <a:pt x="145168" y="74159"/>
                  <a:pt x="146959" y="46442"/>
                  <a:pt x="179882" y="29980"/>
                </a:cubicBezTo>
                <a:cubicBezTo>
                  <a:pt x="208148" y="15847"/>
                  <a:pt x="269823" y="0"/>
                  <a:pt x="269823" y="0"/>
                </a:cubicBezTo>
                <a:cubicBezTo>
                  <a:pt x="436137" y="18479"/>
                  <a:pt x="361813" y="682"/>
                  <a:pt x="494675" y="44970"/>
                </a:cubicBezTo>
                <a:lnTo>
                  <a:pt x="539646" y="59961"/>
                </a:lnTo>
                <a:lnTo>
                  <a:pt x="584616" y="74951"/>
                </a:lnTo>
                <a:cubicBezTo>
                  <a:pt x="594609" y="89941"/>
                  <a:pt x="603342" y="105853"/>
                  <a:pt x="614596" y="119921"/>
                </a:cubicBezTo>
                <a:cubicBezTo>
                  <a:pt x="633186" y="143159"/>
                  <a:pt x="663576" y="166897"/>
                  <a:pt x="689547" y="179882"/>
                </a:cubicBezTo>
                <a:cubicBezTo>
                  <a:pt x="703680" y="186948"/>
                  <a:pt x="719528" y="189875"/>
                  <a:pt x="734518" y="194872"/>
                </a:cubicBezTo>
                <a:cubicBezTo>
                  <a:pt x="749508" y="204865"/>
                  <a:pt x="762619" y="218526"/>
                  <a:pt x="779488" y="224852"/>
                </a:cubicBezTo>
                <a:cubicBezTo>
                  <a:pt x="803344" y="233798"/>
                  <a:pt x="829721" y="233663"/>
                  <a:pt x="854439" y="239843"/>
                </a:cubicBezTo>
                <a:cubicBezTo>
                  <a:pt x="869768" y="243675"/>
                  <a:pt x="884217" y="250492"/>
                  <a:pt x="899410" y="254833"/>
                </a:cubicBezTo>
                <a:cubicBezTo>
                  <a:pt x="919219" y="260493"/>
                  <a:pt x="939637" y="263903"/>
                  <a:pt x="959370" y="269823"/>
                </a:cubicBezTo>
                <a:cubicBezTo>
                  <a:pt x="989639" y="278904"/>
                  <a:pt x="1049311" y="299803"/>
                  <a:pt x="1049311" y="299803"/>
                </a:cubicBezTo>
                <a:cubicBezTo>
                  <a:pt x="1059305" y="309797"/>
                  <a:pt x="1066651" y="323463"/>
                  <a:pt x="1079292" y="329784"/>
                </a:cubicBezTo>
                <a:cubicBezTo>
                  <a:pt x="1097719" y="338997"/>
                  <a:pt x="1119443" y="339114"/>
                  <a:pt x="1139252" y="344774"/>
                </a:cubicBezTo>
                <a:cubicBezTo>
                  <a:pt x="1154445" y="349115"/>
                  <a:pt x="1169233" y="354767"/>
                  <a:pt x="1184223" y="359764"/>
                </a:cubicBezTo>
                <a:cubicBezTo>
                  <a:pt x="1199213" y="369757"/>
                  <a:pt x="1213079" y="381687"/>
                  <a:pt x="1229193" y="389744"/>
                </a:cubicBezTo>
                <a:cubicBezTo>
                  <a:pt x="1243326" y="396810"/>
                  <a:pt x="1260615" y="396604"/>
                  <a:pt x="1274164" y="404734"/>
                </a:cubicBezTo>
                <a:cubicBezTo>
                  <a:pt x="1302003" y="421438"/>
                  <a:pt x="1315272" y="456120"/>
                  <a:pt x="1334124" y="479685"/>
                </a:cubicBezTo>
                <a:cubicBezTo>
                  <a:pt x="1351309" y="501166"/>
                  <a:pt x="1384895" y="528899"/>
                  <a:pt x="1409075" y="539646"/>
                </a:cubicBezTo>
                <a:cubicBezTo>
                  <a:pt x="1437953" y="552481"/>
                  <a:pt x="1469036" y="559633"/>
                  <a:pt x="1499016" y="569626"/>
                </a:cubicBezTo>
                <a:lnTo>
                  <a:pt x="1678898" y="629587"/>
                </a:lnTo>
                <a:lnTo>
                  <a:pt x="1723869" y="644577"/>
                </a:lnTo>
                <a:cubicBezTo>
                  <a:pt x="1738859" y="649574"/>
                  <a:pt x="1753510" y="655735"/>
                  <a:pt x="1768839" y="659567"/>
                </a:cubicBezTo>
                <a:cubicBezTo>
                  <a:pt x="1788826" y="664564"/>
                  <a:pt x="1808224" y="673528"/>
                  <a:pt x="1828800" y="674557"/>
                </a:cubicBezTo>
                <a:cubicBezTo>
                  <a:pt x="2008527" y="683543"/>
                  <a:pt x="2188564" y="684550"/>
                  <a:pt x="2368446" y="689547"/>
                </a:cubicBezTo>
                <a:lnTo>
                  <a:pt x="2503357" y="734518"/>
                </a:lnTo>
                <a:lnTo>
                  <a:pt x="2548328" y="749508"/>
                </a:lnTo>
                <a:cubicBezTo>
                  <a:pt x="2568756" y="763127"/>
                  <a:pt x="2609037" y="785734"/>
                  <a:pt x="2623278" y="809469"/>
                </a:cubicBezTo>
                <a:cubicBezTo>
                  <a:pt x="2681657" y="906766"/>
                  <a:pt x="2592286" y="808455"/>
                  <a:pt x="2668249" y="884420"/>
                </a:cubicBezTo>
                <a:lnTo>
                  <a:pt x="2698229" y="974361"/>
                </a:lnTo>
                <a:lnTo>
                  <a:pt x="2713219" y="1019331"/>
                </a:lnTo>
                <a:cubicBezTo>
                  <a:pt x="2726418" y="1058927"/>
                  <a:pt x="2749515" y="1141358"/>
                  <a:pt x="2788170" y="1154243"/>
                </a:cubicBezTo>
                <a:lnTo>
                  <a:pt x="2833141" y="1169233"/>
                </a:lnTo>
                <a:cubicBezTo>
                  <a:pt x="2863121" y="1189220"/>
                  <a:pt x="2888899" y="1217799"/>
                  <a:pt x="2923082" y="1229193"/>
                </a:cubicBezTo>
                <a:lnTo>
                  <a:pt x="3013023" y="1259174"/>
                </a:lnTo>
                <a:cubicBezTo>
                  <a:pt x="3018020" y="1274164"/>
                  <a:pt x="3018829" y="1291286"/>
                  <a:pt x="3028013" y="1304144"/>
                </a:cubicBezTo>
                <a:cubicBezTo>
                  <a:pt x="3061059" y="1350408"/>
                  <a:pt x="3089730" y="1365275"/>
                  <a:pt x="3132944" y="1394085"/>
                </a:cubicBezTo>
                <a:cubicBezTo>
                  <a:pt x="3168621" y="1501118"/>
                  <a:pt x="3145394" y="1457732"/>
                  <a:pt x="3192905" y="1528997"/>
                </a:cubicBezTo>
                <a:cubicBezTo>
                  <a:pt x="3233850" y="1651833"/>
                  <a:pt x="3223196" y="1601464"/>
                  <a:pt x="3192905" y="1843790"/>
                </a:cubicBezTo>
                <a:cubicBezTo>
                  <a:pt x="3188664" y="1877714"/>
                  <a:pt x="3162531" y="1949114"/>
                  <a:pt x="3132944" y="1978702"/>
                </a:cubicBezTo>
                <a:cubicBezTo>
                  <a:pt x="3120205" y="1991441"/>
                  <a:pt x="3102964" y="1998689"/>
                  <a:pt x="3087974" y="2008682"/>
                </a:cubicBezTo>
                <a:cubicBezTo>
                  <a:pt x="3082977" y="2023672"/>
                  <a:pt x="3084156" y="2042479"/>
                  <a:pt x="3072983" y="2053652"/>
                </a:cubicBezTo>
                <a:cubicBezTo>
                  <a:pt x="3047504" y="2079130"/>
                  <a:pt x="3008520" y="2088134"/>
                  <a:pt x="2983042" y="2113613"/>
                </a:cubicBezTo>
                <a:cubicBezTo>
                  <a:pt x="2925333" y="2171323"/>
                  <a:pt x="2955711" y="2146825"/>
                  <a:pt x="2893101" y="2188564"/>
                </a:cubicBezTo>
                <a:cubicBezTo>
                  <a:pt x="2883108" y="2203554"/>
                  <a:pt x="2879848" y="2226843"/>
                  <a:pt x="2863121" y="2233534"/>
                </a:cubicBezTo>
                <a:cubicBezTo>
                  <a:pt x="2848450" y="2239402"/>
                  <a:pt x="2833344" y="2222885"/>
                  <a:pt x="2818151" y="2218544"/>
                </a:cubicBezTo>
                <a:cubicBezTo>
                  <a:pt x="2798342" y="2212884"/>
                  <a:pt x="2777881" y="2209613"/>
                  <a:pt x="2758190" y="2203554"/>
                </a:cubicBezTo>
                <a:cubicBezTo>
                  <a:pt x="2535061" y="2134900"/>
                  <a:pt x="2699111" y="2177544"/>
                  <a:pt x="2563318" y="2143593"/>
                </a:cubicBezTo>
                <a:cubicBezTo>
                  <a:pt x="2466920" y="2079329"/>
                  <a:pt x="2535827" y="2117984"/>
                  <a:pt x="2338465" y="2068643"/>
                </a:cubicBezTo>
                <a:lnTo>
                  <a:pt x="2278505" y="2053652"/>
                </a:lnTo>
                <a:lnTo>
                  <a:pt x="1319134" y="2068643"/>
                </a:lnTo>
                <a:cubicBezTo>
                  <a:pt x="1298541" y="2069249"/>
                  <a:pt x="1277601" y="2074420"/>
                  <a:pt x="1259174" y="2083633"/>
                </a:cubicBezTo>
                <a:cubicBezTo>
                  <a:pt x="1246533" y="2089953"/>
                  <a:pt x="1240229" y="2104784"/>
                  <a:pt x="1229193" y="2113613"/>
                </a:cubicBezTo>
                <a:cubicBezTo>
                  <a:pt x="1215125" y="2124867"/>
                  <a:pt x="1199213" y="2133600"/>
                  <a:pt x="1184223" y="2143593"/>
                </a:cubicBezTo>
                <a:cubicBezTo>
                  <a:pt x="1160195" y="2179635"/>
                  <a:pt x="1116871" y="2250989"/>
                  <a:pt x="1079292" y="2263515"/>
                </a:cubicBezTo>
                <a:lnTo>
                  <a:pt x="1034321" y="2278505"/>
                </a:lnTo>
                <a:cubicBezTo>
                  <a:pt x="954688" y="2331594"/>
                  <a:pt x="1024411" y="2289572"/>
                  <a:pt x="914400" y="2338466"/>
                </a:cubicBezTo>
                <a:cubicBezTo>
                  <a:pt x="893980" y="2347542"/>
                  <a:pt x="874978" y="2359644"/>
                  <a:pt x="854439" y="2368446"/>
                </a:cubicBezTo>
                <a:cubicBezTo>
                  <a:pt x="839916" y="2374670"/>
                  <a:pt x="823602" y="2376370"/>
                  <a:pt x="809469" y="2383436"/>
                </a:cubicBezTo>
                <a:cubicBezTo>
                  <a:pt x="793355" y="2391493"/>
                  <a:pt x="781057" y="2406319"/>
                  <a:pt x="764498" y="2413416"/>
                </a:cubicBezTo>
                <a:cubicBezTo>
                  <a:pt x="745562" y="2421531"/>
                  <a:pt x="724346" y="2422746"/>
                  <a:pt x="704537" y="2428406"/>
                </a:cubicBezTo>
                <a:cubicBezTo>
                  <a:pt x="689344" y="2432747"/>
                  <a:pt x="674557" y="2438400"/>
                  <a:pt x="659567" y="2443397"/>
                </a:cubicBezTo>
                <a:cubicBezTo>
                  <a:pt x="644577" y="2458387"/>
                  <a:pt x="630882" y="2474796"/>
                  <a:pt x="614596" y="2488367"/>
                </a:cubicBezTo>
                <a:cubicBezTo>
                  <a:pt x="600756" y="2499900"/>
                  <a:pt x="582365" y="2505608"/>
                  <a:pt x="569626" y="2518347"/>
                </a:cubicBezTo>
                <a:cubicBezTo>
                  <a:pt x="556887" y="2531086"/>
                  <a:pt x="551371" y="2549639"/>
                  <a:pt x="539646" y="2563318"/>
                </a:cubicBezTo>
                <a:cubicBezTo>
                  <a:pt x="521251" y="2584779"/>
                  <a:pt x="495364" y="2599760"/>
                  <a:pt x="479685" y="2623279"/>
                </a:cubicBezTo>
                <a:lnTo>
                  <a:pt x="419724" y="269822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orma libre"/>
          <p:cNvSpPr/>
          <p:nvPr/>
        </p:nvSpPr>
        <p:spPr>
          <a:xfrm>
            <a:off x="854692" y="3822492"/>
            <a:ext cx="5158780" cy="3102964"/>
          </a:xfrm>
          <a:custGeom>
            <a:avLst/>
            <a:gdLst>
              <a:gd name="connsiteX0" fmla="*/ 4436836 w 5158780"/>
              <a:gd name="connsiteY0" fmla="*/ 2923082 h 3102964"/>
              <a:gd name="connsiteX1" fmla="*/ 4436836 w 5158780"/>
              <a:gd name="connsiteY1" fmla="*/ 2923082 h 3102964"/>
              <a:gd name="connsiteX2" fmla="*/ 4571747 w 5158780"/>
              <a:gd name="connsiteY2" fmla="*/ 2863121 h 3102964"/>
              <a:gd name="connsiteX3" fmla="*/ 4676678 w 5158780"/>
              <a:gd name="connsiteY3" fmla="*/ 2788170 h 3102964"/>
              <a:gd name="connsiteX4" fmla="*/ 4766619 w 5158780"/>
              <a:gd name="connsiteY4" fmla="*/ 2698229 h 3102964"/>
              <a:gd name="connsiteX5" fmla="*/ 4811590 w 5158780"/>
              <a:gd name="connsiteY5" fmla="*/ 2653259 h 3102964"/>
              <a:gd name="connsiteX6" fmla="*/ 4826580 w 5158780"/>
              <a:gd name="connsiteY6" fmla="*/ 2608288 h 3102964"/>
              <a:gd name="connsiteX7" fmla="*/ 4916521 w 5158780"/>
              <a:gd name="connsiteY7" fmla="*/ 2503357 h 3102964"/>
              <a:gd name="connsiteX8" fmla="*/ 4946501 w 5158780"/>
              <a:gd name="connsiteY8" fmla="*/ 2458387 h 3102964"/>
              <a:gd name="connsiteX9" fmla="*/ 5021452 w 5158780"/>
              <a:gd name="connsiteY9" fmla="*/ 2323475 h 3102964"/>
              <a:gd name="connsiteX10" fmla="*/ 5036442 w 5158780"/>
              <a:gd name="connsiteY10" fmla="*/ 2278505 h 3102964"/>
              <a:gd name="connsiteX11" fmla="*/ 5081413 w 5158780"/>
              <a:gd name="connsiteY11" fmla="*/ 2158583 h 3102964"/>
              <a:gd name="connsiteX12" fmla="*/ 5111393 w 5158780"/>
              <a:gd name="connsiteY12" fmla="*/ 2053652 h 3102964"/>
              <a:gd name="connsiteX13" fmla="*/ 5066423 w 5158780"/>
              <a:gd name="connsiteY13" fmla="*/ 1663908 h 3102964"/>
              <a:gd name="connsiteX14" fmla="*/ 5006462 w 5158780"/>
              <a:gd name="connsiteY14" fmla="*/ 1603947 h 3102964"/>
              <a:gd name="connsiteX15" fmla="*/ 4976482 w 5158780"/>
              <a:gd name="connsiteY15" fmla="*/ 1558977 h 3102964"/>
              <a:gd name="connsiteX16" fmla="*/ 4946501 w 5158780"/>
              <a:gd name="connsiteY16" fmla="*/ 1528997 h 3102964"/>
              <a:gd name="connsiteX17" fmla="*/ 4856560 w 5158780"/>
              <a:gd name="connsiteY17" fmla="*/ 1499016 h 3102964"/>
              <a:gd name="connsiteX18" fmla="*/ 4811590 w 5158780"/>
              <a:gd name="connsiteY18" fmla="*/ 1469036 h 3102964"/>
              <a:gd name="connsiteX19" fmla="*/ 4706659 w 5158780"/>
              <a:gd name="connsiteY19" fmla="*/ 1439056 h 3102964"/>
              <a:gd name="connsiteX20" fmla="*/ 4661688 w 5158780"/>
              <a:gd name="connsiteY20" fmla="*/ 1424065 h 3102964"/>
              <a:gd name="connsiteX21" fmla="*/ 4601728 w 5158780"/>
              <a:gd name="connsiteY21" fmla="*/ 1409075 h 3102964"/>
              <a:gd name="connsiteX22" fmla="*/ 4496797 w 5158780"/>
              <a:gd name="connsiteY22" fmla="*/ 1379095 h 3102964"/>
              <a:gd name="connsiteX23" fmla="*/ 4466816 w 5158780"/>
              <a:gd name="connsiteY23" fmla="*/ 1349115 h 3102964"/>
              <a:gd name="connsiteX24" fmla="*/ 4376875 w 5158780"/>
              <a:gd name="connsiteY24" fmla="*/ 1319134 h 3102964"/>
              <a:gd name="connsiteX25" fmla="*/ 4331905 w 5158780"/>
              <a:gd name="connsiteY25" fmla="*/ 1289154 h 3102964"/>
              <a:gd name="connsiteX26" fmla="*/ 4182003 w 5158780"/>
              <a:gd name="connsiteY26" fmla="*/ 1244183 h 3102964"/>
              <a:gd name="connsiteX27" fmla="*/ 4137033 w 5158780"/>
              <a:gd name="connsiteY27" fmla="*/ 1214203 h 3102964"/>
              <a:gd name="connsiteX28" fmla="*/ 4017111 w 5158780"/>
              <a:gd name="connsiteY28" fmla="*/ 1184223 h 3102964"/>
              <a:gd name="connsiteX29" fmla="*/ 3927170 w 5158780"/>
              <a:gd name="connsiteY29" fmla="*/ 1154242 h 3102964"/>
              <a:gd name="connsiteX30" fmla="*/ 3882200 w 5158780"/>
              <a:gd name="connsiteY30" fmla="*/ 1139252 h 3102964"/>
              <a:gd name="connsiteX31" fmla="*/ 3852219 w 5158780"/>
              <a:gd name="connsiteY31" fmla="*/ 1109272 h 3102964"/>
              <a:gd name="connsiteX32" fmla="*/ 3807249 w 5158780"/>
              <a:gd name="connsiteY32" fmla="*/ 1094282 h 3102964"/>
              <a:gd name="connsiteX33" fmla="*/ 3762278 w 5158780"/>
              <a:gd name="connsiteY33" fmla="*/ 1064301 h 3102964"/>
              <a:gd name="connsiteX34" fmla="*/ 3687328 w 5158780"/>
              <a:gd name="connsiteY34" fmla="*/ 989351 h 3102964"/>
              <a:gd name="connsiteX35" fmla="*/ 3567406 w 5158780"/>
              <a:gd name="connsiteY35" fmla="*/ 884419 h 3102964"/>
              <a:gd name="connsiteX36" fmla="*/ 3492456 w 5158780"/>
              <a:gd name="connsiteY36" fmla="*/ 794478 h 3102964"/>
              <a:gd name="connsiteX37" fmla="*/ 3402515 w 5158780"/>
              <a:gd name="connsiteY37" fmla="*/ 764498 h 3102964"/>
              <a:gd name="connsiteX38" fmla="*/ 3357544 w 5158780"/>
              <a:gd name="connsiteY38" fmla="*/ 749508 h 3102964"/>
              <a:gd name="connsiteX39" fmla="*/ 3312574 w 5158780"/>
              <a:gd name="connsiteY39" fmla="*/ 719528 h 3102964"/>
              <a:gd name="connsiteX40" fmla="*/ 3267603 w 5158780"/>
              <a:gd name="connsiteY40" fmla="*/ 704538 h 3102964"/>
              <a:gd name="connsiteX41" fmla="*/ 3177662 w 5158780"/>
              <a:gd name="connsiteY41" fmla="*/ 644577 h 3102964"/>
              <a:gd name="connsiteX42" fmla="*/ 3132692 w 5158780"/>
              <a:gd name="connsiteY42" fmla="*/ 614597 h 3102964"/>
              <a:gd name="connsiteX43" fmla="*/ 3057741 w 5158780"/>
              <a:gd name="connsiteY43" fmla="*/ 554636 h 3102964"/>
              <a:gd name="connsiteX44" fmla="*/ 3027760 w 5158780"/>
              <a:gd name="connsiteY44" fmla="*/ 524656 h 3102964"/>
              <a:gd name="connsiteX45" fmla="*/ 2982790 w 5158780"/>
              <a:gd name="connsiteY45" fmla="*/ 494675 h 3102964"/>
              <a:gd name="connsiteX46" fmla="*/ 2817898 w 5158780"/>
              <a:gd name="connsiteY46" fmla="*/ 359764 h 3102964"/>
              <a:gd name="connsiteX47" fmla="*/ 2757938 w 5158780"/>
              <a:gd name="connsiteY47" fmla="*/ 329783 h 3102964"/>
              <a:gd name="connsiteX48" fmla="*/ 2623026 w 5158780"/>
              <a:gd name="connsiteY48" fmla="*/ 254833 h 3102964"/>
              <a:gd name="connsiteX49" fmla="*/ 2518095 w 5158780"/>
              <a:gd name="connsiteY49" fmla="*/ 209862 h 3102964"/>
              <a:gd name="connsiteX50" fmla="*/ 2473124 w 5158780"/>
              <a:gd name="connsiteY50" fmla="*/ 179882 h 3102964"/>
              <a:gd name="connsiteX51" fmla="*/ 2413164 w 5158780"/>
              <a:gd name="connsiteY51" fmla="*/ 164892 h 3102964"/>
              <a:gd name="connsiteX52" fmla="*/ 2278252 w 5158780"/>
              <a:gd name="connsiteY52" fmla="*/ 134911 h 3102964"/>
              <a:gd name="connsiteX53" fmla="*/ 2218292 w 5158780"/>
              <a:gd name="connsiteY53" fmla="*/ 104931 h 3102964"/>
              <a:gd name="connsiteX54" fmla="*/ 2158331 w 5158780"/>
              <a:gd name="connsiteY54" fmla="*/ 89941 h 3102964"/>
              <a:gd name="connsiteX55" fmla="*/ 2113360 w 5158780"/>
              <a:gd name="connsiteY55" fmla="*/ 74951 h 3102964"/>
              <a:gd name="connsiteX56" fmla="*/ 2068390 w 5158780"/>
              <a:gd name="connsiteY56" fmla="*/ 44970 h 3102964"/>
              <a:gd name="connsiteX57" fmla="*/ 2008429 w 5158780"/>
              <a:gd name="connsiteY57" fmla="*/ 29980 h 3102964"/>
              <a:gd name="connsiteX58" fmla="*/ 1873518 w 5158780"/>
              <a:gd name="connsiteY58" fmla="*/ 0 h 3102964"/>
              <a:gd name="connsiteX59" fmla="*/ 1243931 w 5158780"/>
              <a:gd name="connsiteY59" fmla="*/ 14990 h 3102964"/>
              <a:gd name="connsiteX60" fmla="*/ 1183970 w 5158780"/>
              <a:gd name="connsiteY60" fmla="*/ 29980 h 3102964"/>
              <a:gd name="connsiteX61" fmla="*/ 1139000 w 5158780"/>
              <a:gd name="connsiteY61" fmla="*/ 59960 h 3102964"/>
              <a:gd name="connsiteX62" fmla="*/ 1079039 w 5158780"/>
              <a:gd name="connsiteY62" fmla="*/ 74951 h 3102964"/>
              <a:gd name="connsiteX63" fmla="*/ 1019078 w 5158780"/>
              <a:gd name="connsiteY63" fmla="*/ 104931 h 3102964"/>
              <a:gd name="connsiteX64" fmla="*/ 884167 w 5158780"/>
              <a:gd name="connsiteY64" fmla="*/ 134911 h 3102964"/>
              <a:gd name="connsiteX65" fmla="*/ 839197 w 5158780"/>
              <a:gd name="connsiteY65" fmla="*/ 149901 h 3102964"/>
              <a:gd name="connsiteX66" fmla="*/ 779236 w 5158780"/>
              <a:gd name="connsiteY66" fmla="*/ 164892 h 3102964"/>
              <a:gd name="connsiteX67" fmla="*/ 719275 w 5158780"/>
              <a:gd name="connsiteY67" fmla="*/ 194872 h 3102964"/>
              <a:gd name="connsiteX68" fmla="*/ 629334 w 5158780"/>
              <a:gd name="connsiteY68" fmla="*/ 224852 h 3102964"/>
              <a:gd name="connsiteX69" fmla="*/ 539393 w 5158780"/>
              <a:gd name="connsiteY69" fmla="*/ 269823 h 3102964"/>
              <a:gd name="connsiteX70" fmla="*/ 464442 w 5158780"/>
              <a:gd name="connsiteY70" fmla="*/ 329783 h 3102964"/>
              <a:gd name="connsiteX71" fmla="*/ 419472 w 5158780"/>
              <a:gd name="connsiteY71" fmla="*/ 359764 h 3102964"/>
              <a:gd name="connsiteX72" fmla="*/ 344521 w 5158780"/>
              <a:gd name="connsiteY72" fmla="*/ 434715 h 3102964"/>
              <a:gd name="connsiteX73" fmla="*/ 299551 w 5158780"/>
              <a:gd name="connsiteY73" fmla="*/ 494675 h 3102964"/>
              <a:gd name="connsiteX74" fmla="*/ 254580 w 5158780"/>
              <a:gd name="connsiteY74" fmla="*/ 524656 h 3102964"/>
              <a:gd name="connsiteX75" fmla="*/ 224600 w 5158780"/>
              <a:gd name="connsiteY75" fmla="*/ 569626 h 3102964"/>
              <a:gd name="connsiteX76" fmla="*/ 194619 w 5158780"/>
              <a:gd name="connsiteY76" fmla="*/ 599606 h 3102964"/>
              <a:gd name="connsiteX77" fmla="*/ 179629 w 5158780"/>
              <a:gd name="connsiteY77" fmla="*/ 644577 h 3102964"/>
              <a:gd name="connsiteX78" fmla="*/ 149649 w 5158780"/>
              <a:gd name="connsiteY78" fmla="*/ 704538 h 3102964"/>
              <a:gd name="connsiteX79" fmla="*/ 119669 w 5158780"/>
              <a:gd name="connsiteY79" fmla="*/ 794478 h 3102964"/>
              <a:gd name="connsiteX80" fmla="*/ 104678 w 5158780"/>
              <a:gd name="connsiteY80" fmla="*/ 839449 h 3102964"/>
              <a:gd name="connsiteX81" fmla="*/ 59708 w 5158780"/>
              <a:gd name="connsiteY81" fmla="*/ 1019331 h 3102964"/>
              <a:gd name="connsiteX82" fmla="*/ 29728 w 5158780"/>
              <a:gd name="connsiteY82" fmla="*/ 1139252 h 3102964"/>
              <a:gd name="connsiteX83" fmla="*/ 29728 w 5158780"/>
              <a:gd name="connsiteY83" fmla="*/ 2008682 h 3102964"/>
              <a:gd name="connsiteX84" fmla="*/ 59708 w 5158780"/>
              <a:gd name="connsiteY84" fmla="*/ 2098623 h 3102964"/>
              <a:gd name="connsiteX85" fmla="*/ 74698 w 5158780"/>
              <a:gd name="connsiteY85" fmla="*/ 2143593 h 3102964"/>
              <a:gd name="connsiteX86" fmla="*/ 134659 w 5158780"/>
              <a:gd name="connsiteY86" fmla="*/ 2203554 h 3102964"/>
              <a:gd name="connsiteX87" fmla="*/ 194619 w 5158780"/>
              <a:gd name="connsiteY87" fmla="*/ 2248524 h 3102964"/>
              <a:gd name="connsiteX88" fmla="*/ 224600 w 5158780"/>
              <a:gd name="connsiteY88" fmla="*/ 2293495 h 3102964"/>
              <a:gd name="connsiteX89" fmla="*/ 284560 w 5158780"/>
              <a:gd name="connsiteY89" fmla="*/ 2338465 h 3102964"/>
              <a:gd name="connsiteX90" fmla="*/ 314541 w 5158780"/>
              <a:gd name="connsiteY90" fmla="*/ 2368446 h 3102964"/>
              <a:gd name="connsiteX91" fmla="*/ 359511 w 5158780"/>
              <a:gd name="connsiteY91" fmla="*/ 2398426 h 3102964"/>
              <a:gd name="connsiteX92" fmla="*/ 404482 w 5158780"/>
              <a:gd name="connsiteY92" fmla="*/ 2443397 h 3102964"/>
              <a:gd name="connsiteX93" fmla="*/ 479433 w 5158780"/>
              <a:gd name="connsiteY93" fmla="*/ 2503357 h 3102964"/>
              <a:gd name="connsiteX94" fmla="*/ 524403 w 5158780"/>
              <a:gd name="connsiteY94" fmla="*/ 2533338 h 3102964"/>
              <a:gd name="connsiteX95" fmla="*/ 629334 w 5158780"/>
              <a:gd name="connsiteY95" fmla="*/ 2623278 h 3102964"/>
              <a:gd name="connsiteX96" fmla="*/ 734265 w 5158780"/>
              <a:gd name="connsiteY96" fmla="*/ 2668249 h 3102964"/>
              <a:gd name="connsiteX97" fmla="*/ 764246 w 5158780"/>
              <a:gd name="connsiteY97" fmla="*/ 2698229 h 3102964"/>
              <a:gd name="connsiteX98" fmla="*/ 854187 w 5158780"/>
              <a:gd name="connsiteY98" fmla="*/ 2728210 h 3102964"/>
              <a:gd name="connsiteX99" fmla="*/ 899157 w 5158780"/>
              <a:gd name="connsiteY99" fmla="*/ 2758190 h 3102964"/>
              <a:gd name="connsiteX100" fmla="*/ 974108 w 5158780"/>
              <a:gd name="connsiteY100" fmla="*/ 2773180 h 3102964"/>
              <a:gd name="connsiteX101" fmla="*/ 1019078 w 5158780"/>
              <a:gd name="connsiteY101" fmla="*/ 2788170 h 3102964"/>
              <a:gd name="connsiteX102" fmla="*/ 1094029 w 5158780"/>
              <a:gd name="connsiteY102" fmla="*/ 2818151 h 3102964"/>
              <a:gd name="connsiteX103" fmla="*/ 1198960 w 5158780"/>
              <a:gd name="connsiteY103" fmla="*/ 2833141 h 3102964"/>
              <a:gd name="connsiteX104" fmla="*/ 1288901 w 5158780"/>
              <a:gd name="connsiteY104" fmla="*/ 2863121 h 3102964"/>
              <a:gd name="connsiteX105" fmla="*/ 1408823 w 5158780"/>
              <a:gd name="connsiteY105" fmla="*/ 2908092 h 3102964"/>
              <a:gd name="connsiteX106" fmla="*/ 1483774 w 5158780"/>
              <a:gd name="connsiteY106" fmla="*/ 2923082 h 3102964"/>
              <a:gd name="connsiteX107" fmla="*/ 1588705 w 5158780"/>
              <a:gd name="connsiteY107" fmla="*/ 2968052 h 3102964"/>
              <a:gd name="connsiteX108" fmla="*/ 1738606 w 5158780"/>
              <a:gd name="connsiteY108" fmla="*/ 3028013 h 3102964"/>
              <a:gd name="connsiteX109" fmla="*/ 1873518 w 5158780"/>
              <a:gd name="connsiteY109" fmla="*/ 3057993 h 3102964"/>
              <a:gd name="connsiteX110" fmla="*/ 1933478 w 5158780"/>
              <a:gd name="connsiteY110" fmla="*/ 3072983 h 3102964"/>
              <a:gd name="connsiteX111" fmla="*/ 2368193 w 5158780"/>
              <a:gd name="connsiteY111" fmla="*/ 3102964 h 3102964"/>
              <a:gd name="connsiteX112" fmla="*/ 4346895 w 5158780"/>
              <a:gd name="connsiteY112" fmla="*/ 3087974 h 3102964"/>
              <a:gd name="connsiteX113" fmla="*/ 4376875 w 5158780"/>
              <a:gd name="connsiteY113" fmla="*/ 3043003 h 3102964"/>
              <a:gd name="connsiteX114" fmla="*/ 4436836 w 5158780"/>
              <a:gd name="connsiteY114" fmla="*/ 2983042 h 3102964"/>
              <a:gd name="connsiteX115" fmla="*/ 4436836 w 5158780"/>
              <a:gd name="connsiteY115" fmla="*/ 2923082 h 3102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158780" h="3102964">
                <a:moveTo>
                  <a:pt x="4436836" y="2923082"/>
                </a:moveTo>
                <a:lnTo>
                  <a:pt x="4436836" y="2923082"/>
                </a:lnTo>
                <a:cubicBezTo>
                  <a:pt x="4481806" y="2903095"/>
                  <a:pt x="4527731" y="2885129"/>
                  <a:pt x="4571747" y="2863121"/>
                </a:cubicBezTo>
                <a:cubicBezTo>
                  <a:pt x="4589999" y="2853995"/>
                  <a:pt x="4668185" y="2795814"/>
                  <a:pt x="4676678" y="2788170"/>
                </a:cubicBezTo>
                <a:cubicBezTo>
                  <a:pt x="4708193" y="2759807"/>
                  <a:pt x="4736639" y="2728209"/>
                  <a:pt x="4766619" y="2698229"/>
                </a:cubicBezTo>
                <a:lnTo>
                  <a:pt x="4811590" y="2653259"/>
                </a:lnTo>
                <a:cubicBezTo>
                  <a:pt x="4816587" y="2638269"/>
                  <a:pt x="4818205" y="2621687"/>
                  <a:pt x="4826580" y="2608288"/>
                </a:cubicBezTo>
                <a:cubicBezTo>
                  <a:pt x="4911633" y="2472204"/>
                  <a:pt x="4856734" y="2578092"/>
                  <a:pt x="4916521" y="2503357"/>
                </a:cubicBezTo>
                <a:cubicBezTo>
                  <a:pt x="4927775" y="2489289"/>
                  <a:pt x="4936508" y="2473377"/>
                  <a:pt x="4946501" y="2458387"/>
                </a:cubicBezTo>
                <a:cubicBezTo>
                  <a:pt x="4976092" y="2340029"/>
                  <a:pt x="4938000" y="2456999"/>
                  <a:pt x="5021452" y="2323475"/>
                </a:cubicBezTo>
                <a:cubicBezTo>
                  <a:pt x="5029826" y="2310076"/>
                  <a:pt x="5030894" y="2293300"/>
                  <a:pt x="5036442" y="2278505"/>
                </a:cubicBezTo>
                <a:cubicBezTo>
                  <a:pt x="5055455" y="2227805"/>
                  <a:pt x="5067801" y="2206226"/>
                  <a:pt x="5081413" y="2158583"/>
                </a:cubicBezTo>
                <a:cubicBezTo>
                  <a:pt x="5119058" y="2026825"/>
                  <a:pt x="5075452" y="2161478"/>
                  <a:pt x="5111393" y="2053652"/>
                </a:cubicBezTo>
                <a:cubicBezTo>
                  <a:pt x="5104763" y="1901166"/>
                  <a:pt x="5158780" y="1771658"/>
                  <a:pt x="5066423" y="1663908"/>
                </a:cubicBezTo>
                <a:cubicBezTo>
                  <a:pt x="5048028" y="1642447"/>
                  <a:pt x="5022141" y="1627466"/>
                  <a:pt x="5006462" y="1603947"/>
                </a:cubicBezTo>
                <a:cubicBezTo>
                  <a:pt x="4996469" y="1588957"/>
                  <a:pt x="4987736" y="1573045"/>
                  <a:pt x="4976482" y="1558977"/>
                </a:cubicBezTo>
                <a:cubicBezTo>
                  <a:pt x="4967653" y="1547941"/>
                  <a:pt x="4959142" y="1535317"/>
                  <a:pt x="4946501" y="1528997"/>
                </a:cubicBezTo>
                <a:cubicBezTo>
                  <a:pt x="4918235" y="1514864"/>
                  <a:pt x="4856560" y="1499016"/>
                  <a:pt x="4856560" y="1499016"/>
                </a:cubicBezTo>
                <a:cubicBezTo>
                  <a:pt x="4841570" y="1489023"/>
                  <a:pt x="4827704" y="1477093"/>
                  <a:pt x="4811590" y="1469036"/>
                </a:cubicBezTo>
                <a:cubicBezTo>
                  <a:pt x="4787630" y="1457056"/>
                  <a:pt x="4729071" y="1445460"/>
                  <a:pt x="4706659" y="1439056"/>
                </a:cubicBezTo>
                <a:cubicBezTo>
                  <a:pt x="4691466" y="1434715"/>
                  <a:pt x="4676881" y="1428406"/>
                  <a:pt x="4661688" y="1424065"/>
                </a:cubicBezTo>
                <a:cubicBezTo>
                  <a:pt x="4641879" y="1418405"/>
                  <a:pt x="4621537" y="1414735"/>
                  <a:pt x="4601728" y="1409075"/>
                </a:cubicBezTo>
                <a:cubicBezTo>
                  <a:pt x="4451193" y="1366066"/>
                  <a:pt x="4684239" y="1425956"/>
                  <a:pt x="4496797" y="1379095"/>
                </a:cubicBezTo>
                <a:cubicBezTo>
                  <a:pt x="4486803" y="1369102"/>
                  <a:pt x="4479457" y="1355435"/>
                  <a:pt x="4466816" y="1349115"/>
                </a:cubicBezTo>
                <a:cubicBezTo>
                  <a:pt x="4438550" y="1334982"/>
                  <a:pt x="4376875" y="1319134"/>
                  <a:pt x="4376875" y="1319134"/>
                </a:cubicBezTo>
                <a:cubicBezTo>
                  <a:pt x="4361885" y="1309141"/>
                  <a:pt x="4348464" y="1296251"/>
                  <a:pt x="4331905" y="1289154"/>
                </a:cubicBezTo>
                <a:cubicBezTo>
                  <a:pt x="4273245" y="1264014"/>
                  <a:pt x="4242466" y="1284492"/>
                  <a:pt x="4182003" y="1244183"/>
                </a:cubicBezTo>
                <a:cubicBezTo>
                  <a:pt x="4167013" y="1234190"/>
                  <a:pt x="4153147" y="1222260"/>
                  <a:pt x="4137033" y="1214203"/>
                </a:cubicBezTo>
                <a:cubicBezTo>
                  <a:pt x="4100646" y="1196010"/>
                  <a:pt x="4054741" y="1194486"/>
                  <a:pt x="4017111" y="1184223"/>
                </a:cubicBezTo>
                <a:cubicBezTo>
                  <a:pt x="3986622" y="1175908"/>
                  <a:pt x="3957150" y="1164236"/>
                  <a:pt x="3927170" y="1154242"/>
                </a:cubicBezTo>
                <a:lnTo>
                  <a:pt x="3882200" y="1139252"/>
                </a:lnTo>
                <a:cubicBezTo>
                  <a:pt x="3872206" y="1129259"/>
                  <a:pt x="3864338" y="1116543"/>
                  <a:pt x="3852219" y="1109272"/>
                </a:cubicBezTo>
                <a:cubicBezTo>
                  <a:pt x="3838670" y="1101143"/>
                  <a:pt x="3821382" y="1101348"/>
                  <a:pt x="3807249" y="1094282"/>
                </a:cubicBezTo>
                <a:cubicBezTo>
                  <a:pt x="3791135" y="1086225"/>
                  <a:pt x="3777268" y="1074295"/>
                  <a:pt x="3762278" y="1064301"/>
                </a:cubicBezTo>
                <a:cubicBezTo>
                  <a:pt x="3702318" y="974361"/>
                  <a:pt x="3767275" y="1059305"/>
                  <a:pt x="3687328" y="989351"/>
                </a:cubicBezTo>
                <a:cubicBezTo>
                  <a:pt x="3547022" y="866583"/>
                  <a:pt x="3668604" y="951885"/>
                  <a:pt x="3567406" y="884419"/>
                </a:cubicBezTo>
                <a:cubicBezTo>
                  <a:pt x="3548747" y="856430"/>
                  <a:pt x="3523007" y="811451"/>
                  <a:pt x="3492456" y="794478"/>
                </a:cubicBezTo>
                <a:cubicBezTo>
                  <a:pt x="3464831" y="779131"/>
                  <a:pt x="3432495" y="774491"/>
                  <a:pt x="3402515" y="764498"/>
                </a:cubicBezTo>
                <a:lnTo>
                  <a:pt x="3357544" y="749508"/>
                </a:lnTo>
                <a:cubicBezTo>
                  <a:pt x="3342554" y="739515"/>
                  <a:pt x="3328688" y="727585"/>
                  <a:pt x="3312574" y="719528"/>
                </a:cubicBezTo>
                <a:cubicBezTo>
                  <a:pt x="3298441" y="712462"/>
                  <a:pt x="3281416" y="712212"/>
                  <a:pt x="3267603" y="704538"/>
                </a:cubicBezTo>
                <a:cubicBezTo>
                  <a:pt x="3236105" y="687039"/>
                  <a:pt x="3207642" y="664564"/>
                  <a:pt x="3177662" y="644577"/>
                </a:cubicBezTo>
                <a:cubicBezTo>
                  <a:pt x="3162672" y="634584"/>
                  <a:pt x="3145431" y="627336"/>
                  <a:pt x="3132692" y="614597"/>
                </a:cubicBezTo>
                <a:cubicBezTo>
                  <a:pt x="3060307" y="542212"/>
                  <a:pt x="3152285" y="630270"/>
                  <a:pt x="3057741" y="554636"/>
                </a:cubicBezTo>
                <a:cubicBezTo>
                  <a:pt x="3046705" y="545807"/>
                  <a:pt x="3038796" y="533485"/>
                  <a:pt x="3027760" y="524656"/>
                </a:cubicBezTo>
                <a:cubicBezTo>
                  <a:pt x="3013692" y="513402"/>
                  <a:pt x="2996630" y="506209"/>
                  <a:pt x="2982790" y="494675"/>
                </a:cubicBezTo>
                <a:cubicBezTo>
                  <a:pt x="2905893" y="430594"/>
                  <a:pt x="2946748" y="424191"/>
                  <a:pt x="2817898" y="359764"/>
                </a:cubicBezTo>
                <a:cubicBezTo>
                  <a:pt x="2797911" y="349770"/>
                  <a:pt x="2777099" y="341280"/>
                  <a:pt x="2757938" y="329783"/>
                </a:cubicBezTo>
                <a:cubicBezTo>
                  <a:pt x="2629082" y="252469"/>
                  <a:pt x="2713480" y="284984"/>
                  <a:pt x="2623026" y="254833"/>
                </a:cubicBezTo>
                <a:cubicBezTo>
                  <a:pt x="2510133" y="179569"/>
                  <a:pt x="2653605" y="267936"/>
                  <a:pt x="2518095" y="209862"/>
                </a:cubicBezTo>
                <a:cubicBezTo>
                  <a:pt x="2501536" y="202765"/>
                  <a:pt x="2489683" y="186979"/>
                  <a:pt x="2473124" y="179882"/>
                </a:cubicBezTo>
                <a:cubicBezTo>
                  <a:pt x="2454188" y="171767"/>
                  <a:pt x="2433275" y="169361"/>
                  <a:pt x="2413164" y="164892"/>
                </a:cubicBezTo>
                <a:cubicBezTo>
                  <a:pt x="2241878" y="126828"/>
                  <a:pt x="2424492" y="171470"/>
                  <a:pt x="2278252" y="134911"/>
                </a:cubicBezTo>
                <a:cubicBezTo>
                  <a:pt x="2258265" y="124918"/>
                  <a:pt x="2239215" y="112777"/>
                  <a:pt x="2218292" y="104931"/>
                </a:cubicBezTo>
                <a:cubicBezTo>
                  <a:pt x="2199002" y="97697"/>
                  <a:pt x="2178140" y="95601"/>
                  <a:pt x="2158331" y="89941"/>
                </a:cubicBezTo>
                <a:cubicBezTo>
                  <a:pt x="2143138" y="85600"/>
                  <a:pt x="2128350" y="79948"/>
                  <a:pt x="2113360" y="74951"/>
                </a:cubicBezTo>
                <a:cubicBezTo>
                  <a:pt x="2098370" y="64957"/>
                  <a:pt x="2084949" y="52067"/>
                  <a:pt x="2068390" y="44970"/>
                </a:cubicBezTo>
                <a:cubicBezTo>
                  <a:pt x="2049454" y="36854"/>
                  <a:pt x="2028238" y="35640"/>
                  <a:pt x="2008429" y="29980"/>
                </a:cubicBezTo>
                <a:cubicBezTo>
                  <a:pt x="1905101" y="458"/>
                  <a:pt x="2035835" y="27053"/>
                  <a:pt x="1873518" y="0"/>
                </a:cubicBezTo>
                <a:lnTo>
                  <a:pt x="1243931" y="14990"/>
                </a:lnTo>
                <a:cubicBezTo>
                  <a:pt x="1223348" y="15885"/>
                  <a:pt x="1202906" y="21864"/>
                  <a:pt x="1183970" y="29980"/>
                </a:cubicBezTo>
                <a:cubicBezTo>
                  <a:pt x="1167411" y="37077"/>
                  <a:pt x="1155559" y="52863"/>
                  <a:pt x="1139000" y="59960"/>
                </a:cubicBezTo>
                <a:cubicBezTo>
                  <a:pt x="1120064" y="68076"/>
                  <a:pt x="1098329" y="67717"/>
                  <a:pt x="1079039" y="74951"/>
                </a:cubicBezTo>
                <a:cubicBezTo>
                  <a:pt x="1058116" y="82797"/>
                  <a:pt x="1040001" y="97085"/>
                  <a:pt x="1019078" y="104931"/>
                </a:cubicBezTo>
                <a:cubicBezTo>
                  <a:pt x="988300" y="116473"/>
                  <a:pt x="912662" y="127787"/>
                  <a:pt x="884167" y="134911"/>
                </a:cubicBezTo>
                <a:cubicBezTo>
                  <a:pt x="868838" y="138743"/>
                  <a:pt x="854390" y="145560"/>
                  <a:pt x="839197" y="149901"/>
                </a:cubicBezTo>
                <a:cubicBezTo>
                  <a:pt x="819388" y="155561"/>
                  <a:pt x="798526" y="157658"/>
                  <a:pt x="779236" y="164892"/>
                </a:cubicBezTo>
                <a:cubicBezTo>
                  <a:pt x="758313" y="172738"/>
                  <a:pt x="740023" y="186573"/>
                  <a:pt x="719275" y="194872"/>
                </a:cubicBezTo>
                <a:cubicBezTo>
                  <a:pt x="689933" y="206609"/>
                  <a:pt x="629334" y="224852"/>
                  <a:pt x="629334" y="224852"/>
                </a:cubicBezTo>
                <a:cubicBezTo>
                  <a:pt x="500466" y="310767"/>
                  <a:pt x="663508" y="207766"/>
                  <a:pt x="539393" y="269823"/>
                </a:cubicBezTo>
                <a:cubicBezTo>
                  <a:pt x="477883" y="300578"/>
                  <a:pt x="510913" y="292606"/>
                  <a:pt x="464442" y="329783"/>
                </a:cubicBezTo>
                <a:cubicBezTo>
                  <a:pt x="450374" y="341037"/>
                  <a:pt x="433030" y="347900"/>
                  <a:pt x="419472" y="359764"/>
                </a:cubicBezTo>
                <a:cubicBezTo>
                  <a:pt x="392882" y="383031"/>
                  <a:pt x="365720" y="406449"/>
                  <a:pt x="344521" y="434715"/>
                </a:cubicBezTo>
                <a:cubicBezTo>
                  <a:pt x="329531" y="454702"/>
                  <a:pt x="317217" y="477009"/>
                  <a:pt x="299551" y="494675"/>
                </a:cubicBezTo>
                <a:cubicBezTo>
                  <a:pt x="286812" y="507414"/>
                  <a:pt x="269570" y="514662"/>
                  <a:pt x="254580" y="524656"/>
                </a:cubicBezTo>
                <a:cubicBezTo>
                  <a:pt x="244587" y="539646"/>
                  <a:pt x="235854" y="555558"/>
                  <a:pt x="224600" y="569626"/>
                </a:cubicBezTo>
                <a:cubicBezTo>
                  <a:pt x="215771" y="580662"/>
                  <a:pt x="201890" y="587487"/>
                  <a:pt x="194619" y="599606"/>
                </a:cubicBezTo>
                <a:cubicBezTo>
                  <a:pt x="186489" y="613155"/>
                  <a:pt x="185853" y="630053"/>
                  <a:pt x="179629" y="644577"/>
                </a:cubicBezTo>
                <a:cubicBezTo>
                  <a:pt x="170827" y="665116"/>
                  <a:pt x="157948" y="683790"/>
                  <a:pt x="149649" y="704538"/>
                </a:cubicBezTo>
                <a:cubicBezTo>
                  <a:pt x="137912" y="733879"/>
                  <a:pt x="129662" y="764498"/>
                  <a:pt x="119669" y="794478"/>
                </a:cubicBezTo>
                <a:lnTo>
                  <a:pt x="104678" y="839449"/>
                </a:lnTo>
                <a:cubicBezTo>
                  <a:pt x="65454" y="1074795"/>
                  <a:pt x="119095" y="781783"/>
                  <a:pt x="59708" y="1019331"/>
                </a:cubicBezTo>
                <a:lnTo>
                  <a:pt x="29728" y="1139252"/>
                </a:lnTo>
                <a:cubicBezTo>
                  <a:pt x="10492" y="1504745"/>
                  <a:pt x="0" y="1562755"/>
                  <a:pt x="29728" y="2008682"/>
                </a:cubicBezTo>
                <a:cubicBezTo>
                  <a:pt x="31830" y="2040214"/>
                  <a:pt x="49715" y="2068643"/>
                  <a:pt x="59708" y="2098623"/>
                </a:cubicBezTo>
                <a:cubicBezTo>
                  <a:pt x="64705" y="2113613"/>
                  <a:pt x="63525" y="2132420"/>
                  <a:pt x="74698" y="2143593"/>
                </a:cubicBezTo>
                <a:cubicBezTo>
                  <a:pt x="94685" y="2163580"/>
                  <a:pt x="112046" y="2186594"/>
                  <a:pt x="134659" y="2203554"/>
                </a:cubicBezTo>
                <a:cubicBezTo>
                  <a:pt x="154646" y="2218544"/>
                  <a:pt x="176953" y="2230858"/>
                  <a:pt x="194619" y="2248524"/>
                </a:cubicBezTo>
                <a:cubicBezTo>
                  <a:pt x="207358" y="2261263"/>
                  <a:pt x="211861" y="2280756"/>
                  <a:pt x="224600" y="2293495"/>
                </a:cubicBezTo>
                <a:cubicBezTo>
                  <a:pt x="242266" y="2311161"/>
                  <a:pt x="265367" y="2322471"/>
                  <a:pt x="284560" y="2338465"/>
                </a:cubicBezTo>
                <a:cubicBezTo>
                  <a:pt x="295417" y="2347513"/>
                  <a:pt x="303505" y="2359617"/>
                  <a:pt x="314541" y="2368446"/>
                </a:cubicBezTo>
                <a:cubicBezTo>
                  <a:pt x="328609" y="2379700"/>
                  <a:pt x="345671" y="2386893"/>
                  <a:pt x="359511" y="2398426"/>
                </a:cubicBezTo>
                <a:cubicBezTo>
                  <a:pt x="375797" y="2411998"/>
                  <a:pt x="388528" y="2429437"/>
                  <a:pt x="404482" y="2443397"/>
                </a:cubicBezTo>
                <a:cubicBezTo>
                  <a:pt x="428560" y="2464465"/>
                  <a:pt x="453837" y="2484160"/>
                  <a:pt x="479433" y="2503357"/>
                </a:cubicBezTo>
                <a:cubicBezTo>
                  <a:pt x="493846" y="2514167"/>
                  <a:pt x="510724" y="2521613"/>
                  <a:pt x="524403" y="2533338"/>
                </a:cubicBezTo>
                <a:cubicBezTo>
                  <a:pt x="576036" y="2577595"/>
                  <a:pt x="574273" y="2595747"/>
                  <a:pt x="629334" y="2623278"/>
                </a:cubicBezTo>
                <a:cubicBezTo>
                  <a:pt x="709281" y="2663252"/>
                  <a:pt x="640689" y="2605866"/>
                  <a:pt x="734265" y="2668249"/>
                </a:cubicBezTo>
                <a:cubicBezTo>
                  <a:pt x="746024" y="2676088"/>
                  <a:pt x="751605" y="2691909"/>
                  <a:pt x="764246" y="2698229"/>
                </a:cubicBezTo>
                <a:cubicBezTo>
                  <a:pt x="792512" y="2712362"/>
                  <a:pt x="827892" y="2710680"/>
                  <a:pt x="854187" y="2728210"/>
                </a:cubicBezTo>
                <a:cubicBezTo>
                  <a:pt x="869177" y="2738203"/>
                  <a:pt x="882288" y="2751864"/>
                  <a:pt x="899157" y="2758190"/>
                </a:cubicBezTo>
                <a:cubicBezTo>
                  <a:pt x="923013" y="2767136"/>
                  <a:pt x="949390" y="2767001"/>
                  <a:pt x="974108" y="2773180"/>
                </a:cubicBezTo>
                <a:cubicBezTo>
                  <a:pt x="989437" y="2777012"/>
                  <a:pt x="1004283" y="2782622"/>
                  <a:pt x="1019078" y="2788170"/>
                </a:cubicBezTo>
                <a:cubicBezTo>
                  <a:pt x="1044273" y="2797618"/>
                  <a:pt x="1067924" y="2811625"/>
                  <a:pt x="1094029" y="2818151"/>
                </a:cubicBezTo>
                <a:cubicBezTo>
                  <a:pt x="1128306" y="2826720"/>
                  <a:pt x="1163983" y="2828144"/>
                  <a:pt x="1198960" y="2833141"/>
                </a:cubicBezTo>
                <a:cubicBezTo>
                  <a:pt x="1228940" y="2843134"/>
                  <a:pt x="1259202" y="2852321"/>
                  <a:pt x="1288901" y="2863121"/>
                </a:cubicBezTo>
                <a:cubicBezTo>
                  <a:pt x="1319147" y="2874120"/>
                  <a:pt x="1373192" y="2899184"/>
                  <a:pt x="1408823" y="2908092"/>
                </a:cubicBezTo>
                <a:cubicBezTo>
                  <a:pt x="1433541" y="2914272"/>
                  <a:pt x="1458790" y="2918085"/>
                  <a:pt x="1483774" y="2923082"/>
                </a:cubicBezTo>
                <a:cubicBezTo>
                  <a:pt x="1599464" y="2980927"/>
                  <a:pt x="1493121" y="2931289"/>
                  <a:pt x="1588705" y="2968052"/>
                </a:cubicBezTo>
                <a:cubicBezTo>
                  <a:pt x="1638934" y="2987371"/>
                  <a:pt x="1686397" y="3014961"/>
                  <a:pt x="1738606" y="3028013"/>
                </a:cubicBezTo>
                <a:cubicBezTo>
                  <a:pt x="1884846" y="3064573"/>
                  <a:pt x="1702232" y="3019930"/>
                  <a:pt x="1873518" y="3057993"/>
                </a:cubicBezTo>
                <a:cubicBezTo>
                  <a:pt x="1893629" y="3062462"/>
                  <a:pt x="1913083" y="3070069"/>
                  <a:pt x="1933478" y="3072983"/>
                </a:cubicBezTo>
                <a:cubicBezTo>
                  <a:pt x="2061850" y="3091322"/>
                  <a:pt x="2253082" y="3096906"/>
                  <a:pt x="2368193" y="3102964"/>
                </a:cubicBezTo>
                <a:lnTo>
                  <a:pt x="4346895" y="3087974"/>
                </a:lnTo>
                <a:cubicBezTo>
                  <a:pt x="4364903" y="3087436"/>
                  <a:pt x="4365150" y="3056682"/>
                  <a:pt x="4376875" y="3043003"/>
                </a:cubicBezTo>
                <a:cubicBezTo>
                  <a:pt x="4395270" y="3021542"/>
                  <a:pt x="4436836" y="2983042"/>
                  <a:pt x="4436836" y="2983042"/>
                </a:cubicBezTo>
                <a:cubicBezTo>
                  <a:pt x="4455359" y="2927472"/>
                  <a:pt x="4436836" y="2933075"/>
                  <a:pt x="4436836" y="2923082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orma libre"/>
          <p:cNvSpPr/>
          <p:nvPr/>
        </p:nvSpPr>
        <p:spPr>
          <a:xfrm>
            <a:off x="-764498" y="1543987"/>
            <a:ext cx="10409844" cy="6072056"/>
          </a:xfrm>
          <a:custGeom>
            <a:avLst/>
            <a:gdLst>
              <a:gd name="connsiteX0" fmla="*/ 269823 w 10409844"/>
              <a:gd name="connsiteY0" fmla="*/ 2608288 h 6072056"/>
              <a:gd name="connsiteX1" fmla="*/ 269823 w 10409844"/>
              <a:gd name="connsiteY1" fmla="*/ 2608288 h 6072056"/>
              <a:gd name="connsiteX2" fmla="*/ 749508 w 10409844"/>
              <a:gd name="connsiteY2" fmla="*/ 2593298 h 6072056"/>
              <a:gd name="connsiteX3" fmla="*/ 854439 w 10409844"/>
              <a:gd name="connsiteY3" fmla="*/ 2503357 h 6072056"/>
              <a:gd name="connsiteX4" fmla="*/ 989350 w 10409844"/>
              <a:gd name="connsiteY4" fmla="*/ 2458387 h 6072056"/>
              <a:gd name="connsiteX5" fmla="*/ 1034321 w 10409844"/>
              <a:gd name="connsiteY5" fmla="*/ 2443397 h 6072056"/>
              <a:gd name="connsiteX6" fmla="*/ 1079291 w 10409844"/>
              <a:gd name="connsiteY6" fmla="*/ 2413416 h 6072056"/>
              <a:gd name="connsiteX7" fmla="*/ 1184223 w 10409844"/>
              <a:gd name="connsiteY7" fmla="*/ 2383436 h 6072056"/>
              <a:gd name="connsiteX8" fmla="*/ 1229193 w 10409844"/>
              <a:gd name="connsiteY8" fmla="*/ 2368446 h 6072056"/>
              <a:gd name="connsiteX9" fmla="*/ 1394085 w 10409844"/>
              <a:gd name="connsiteY9" fmla="*/ 2278505 h 6072056"/>
              <a:gd name="connsiteX10" fmla="*/ 1484026 w 10409844"/>
              <a:gd name="connsiteY10" fmla="*/ 2248524 h 6072056"/>
              <a:gd name="connsiteX11" fmla="*/ 1588957 w 10409844"/>
              <a:gd name="connsiteY11" fmla="*/ 2158583 h 6072056"/>
              <a:gd name="connsiteX12" fmla="*/ 1633928 w 10409844"/>
              <a:gd name="connsiteY12" fmla="*/ 2113613 h 6072056"/>
              <a:gd name="connsiteX13" fmla="*/ 1663908 w 10409844"/>
              <a:gd name="connsiteY13" fmla="*/ 2068643 h 6072056"/>
              <a:gd name="connsiteX14" fmla="*/ 1693888 w 10409844"/>
              <a:gd name="connsiteY14" fmla="*/ 2038662 h 6072056"/>
              <a:gd name="connsiteX15" fmla="*/ 1723868 w 10409844"/>
              <a:gd name="connsiteY15" fmla="*/ 1978702 h 6072056"/>
              <a:gd name="connsiteX16" fmla="*/ 1738859 w 10409844"/>
              <a:gd name="connsiteY16" fmla="*/ 1933731 h 6072056"/>
              <a:gd name="connsiteX17" fmla="*/ 1753849 w 10409844"/>
              <a:gd name="connsiteY17" fmla="*/ 1873770 h 6072056"/>
              <a:gd name="connsiteX18" fmla="*/ 1798819 w 10409844"/>
              <a:gd name="connsiteY18" fmla="*/ 1828800 h 6072056"/>
              <a:gd name="connsiteX19" fmla="*/ 1828800 w 10409844"/>
              <a:gd name="connsiteY19" fmla="*/ 1783829 h 6072056"/>
              <a:gd name="connsiteX20" fmla="*/ 1873770 w 10409844"/>
              <a:gd name="connsiteY20" fmla="*/ 1753849 h 6072056"/>
              <a:gd name="connsiteX21" fmla="*/ 1933731 w 10409844"/>
              <a:gd name="connsiteY21" fmla="*/ 1708879 h 6072056"/>
              <a:gd name="connsiteX22" fmla="*/ 1963711 w 10409844"/>
              <a:gd name="connsiteY22" fmla="*/ 1678898 h 6072056"/>
              <a:gd name="connsiteX23" fmla="*/ 2083632 w 10409844"/>
              <a:gd name="connsiteY23" fmla="*/ 1588957 h 6072056"/>
              <a:gd name="connsiteX24" fmla="*/ 2113613 w 10409844"/>
              <a:gd name="connsiteY24" fmla="*/ 1543987 h 6072056"/>
              <a:gd name="connsiteX25" fmla="*/ 2128603 w 10409844"/>
              <a:gd name="connsiteY25" fmla="*/ 1499016 h 6072056"/>
              <a:gd name="connsiteX26" fmla="*/ 2158583 w 10409844"/>
              <a:gd name="connsiteY26" fmla="*/ 1454046 h 6072056"/>
              <a:gd name="connsiteX27" fmla="*/ 2173573 w 10409844"/>
              <a:gd name="connsiteY27" fmla="*/ 1394085 h 6072056"/>
              <a:gd name="connsiteX28" fmla="*/ 2188564 w 10409844"/>
              <a:gd name="connsiteY28" fmla="*/ 1349115 h 6072056"/>
              <a:gd name="connsiteX29" fmla="*/ 2203554 w 10409844"/>
              <a:gd name="connsiteY29" fmla="*/ 1289154 h 6072056"/>
              <a:gd name="connsiteX30" fmla="*/ 2218544 w 10409844"/>
              <a:gd name="connsiteY30" fmla="*/ 1244183 h 6072056"/>
              <a:gd name="connsiteX31" fmla="*/ 2278505 w 10409844"/>
              <a:gd name="connsiteY31" fmla="*/ 1094282 h 6072056"/>
              <a:gd name="connsiteX32" fmla="*/ 2293495 w 10409844"/>
              <a:gd name="connsiteY32" fmla="*/ 989351 h 6072056"/>
              <a:gd name="connsiteX33" fmla="*/ 2338465 w 10409844"/>
              <a:gd name="connsiteY33" fmla="*/ 704538 h 6072056"/>
              <a:gd name="connsiteX34" fmla="*/ 2428406 w 10409844"/>
              <a:gd name="connsiteY34" fmla="*/ 644577 h 6072056"/>
              <a:gd name="connsiteX35" fmla="*/ 2518347 w 10409844"/>
              <a:gd name="connsiteY35" fmla="*/ 569626 h 6072056"/>
              <a:gd name="connsiteX36" fmla="*/ 2638268 w 10409844"/>
              <a:gd name="connsiteY36" fmla="*/ 539646 h 6072056"/>
              <a:gd name="connsiteX37" fmla="*/ 2818150 w 10409844"/>
              <a:gd name="connsiteY37" fmla="*/ 464695 h 6072056"/>
              <a:gd name="connsiteX38" fmla="*/ 2893101 w 10409844"/>
              <a:gd name="connsiteY38" fmla="*/ 404734 h 6072056"/>
              <a:gd name="connsiteX39" fmla="*/ 2923082 w 10409844"/>
              <a:gd name="connsiteY39" fmla="*/ 374754 h 6072056"/>
              <a:gd name="connsiteX40" fmla="*/ 2968052 w 10409844"/>
              <a:gd name="connsiteY40" fmla="*/ 344774 h 6072056"/>
              <a:gd name="connsiteX41" fmla="*/ 3028013 w 10409844"/>
              <a:gd name="connsiteY41" fmla="*/ 284813 h 6072056"/>
              <a:gd name="connsiteX42" fmla="*/ 3102964 w 10409844"/>
              <a:gd name="connsiteY42" fmla="*/ 194872 h 6072056"/>
              <a:gd name="connsiteX43" fmla="*/ 3117954 w 10409844"/>
              <a:gd name="connsiteY43" fmla="*/ 149902 h 6072056"/>
              <a:gd name="connsiteX44" fmla="*/ 3132944 w 10409844"/>
              <a:gd name="connsiteY44" fmla="*/ 89941 h 6072056"/>
              <a:gd name="connsiteX45" fmla="*/ 3162924 w 10409844"/>
              <a:gd name="connsiteY45" fmla="*/ 0 h 6072056"/>
              <a:gd name="connsiteX46" fmla="*/ 3192905 w 10409844"/>
              <a:gd name="connsiteY46" fmla="*/ 224852 h 6072056"/>
              <a:gd name="connsiteX47" fmla="*/ 3207895 w 10409844"/>
              <a:gd name="connsiteY47" fmla="*/ 329783 h 6072056"/>
              <a:gd name="connsiteX48" fmla="*/ 3192905 w 10409844"/>
              <a:gd name="connsiteY48" fmla="*/ 2683239 h 6072056"/>
              <a:gd name="connsiteX49" fmla="*/ 3177914 w 10409844"/>
              <a:gd name="connsiteY49" fmla="*/ 2728210 h 6072056"/>
              <a:gd name="connsiteX50" fmla="*/ 3162924 w 10409844"/>
              <a:gd name="connsiteY50" fmla="*/ 2833141 h 6072056"/>
              <a:gd name="connsiteX51" fmla="*/ 3087973 w 10409844"/>
              <a:gd name="connsiteY51" fmla="*/ 2848131 h 6072056"/>
              <a:gd name="connsiteX52" fmla="*/ 2833141 w 10409844"/>
              <a:gd name="connsiteY52" fmla="*/ 2878111 h 6072056"/>
              <a:gd name="connsiteX53" fmla="*/ 2683239 w 10409844"/>
              <a:gd name="connsiteY53" fmla="*/ 2923082 h 6072056"/>
              <a:gd name="connsiteX54" fmla="*/ 2548328 w 10409844"/>
              <a:gd name="connsiteY54" fmla="*/ 2983043 h 6072056"/>
              <a:gd name="connsiteX55" fmla="*/ 2443396 w 10409844"/>
              <a:gd name="connsiteY55" fmla="*/ 2998033 h 6072056"/>
              <a:gd name="connsiteX56" fmla="*/ 2383436 w 10409844"/>
              <a:gd name="connsiteY56" fmla="*/ 3013023 h 6072056"/>
              <a:gd name="connsiteX57" fmla="*/ 2278505 w 10409844"/>
              <a:gd name="connsiteY57" fmla="*/ 3028013 h 6072056"/>
              <a:gd name="connsiteX58" fmla="*/ 2203554 w 10409844"/>
              <a:gd name="connsiteY58" fmla="*/ 3057993 h 6072056"/>
              <a:gd name="connsiteX59" fmla="*/ 2128603 w 10409844"/>
              <a:gd name="connsiteY59" fmla="*/ 3072983 h 6072056"/>
              <a:gd name="connsiteX60" fmla="*/ 1993691 w 10409844"/>
              <a:gd name="connsiteY60" fmla="*/ 3192905 h 6072056"/>
              <a:gd name="connsiteX61" fmla="*/ 1948721 w 10409844"/>
              <a:gd name="connsiteY61" fmla="*/ 3237875 h 6072056"/>
              <a:gd name="connsiteX62" fmla="*/ 1918741 w 10409844"/>
              <a:gd name="connsiteY62" fmla="*/ 3267856 h 6072056"/>
              <a:gd name="connsiteX63" fmla="*/ 1873770 w 10409844"/>
              <a:gd name="connsiteY63" fmla="*/ 3327816 h 6072056"/>
              <a:gd name="connsiteX64" fmla="*/ 1813809 w 10409844"/>
              <a:gd name="connsiteY64" fmla="*/ 3477718 h 6072056"/>
              <a:gd name="connsiteX65" fmla="*/ 1798819 w 10409844"/>
              <a:gd name="connsiteY65" fmla="*/ 3597639 h 6072056"/>
              <a:gd name="connsiteX66" fmla="*/ 1783829 w 10409844"/>
              <a:gd name="connsiteY66" fmla="*/ 3657600 h 6072056"/>
              <a:gd name="connsiteX67" fmla="*/ 1813809 w 10409844"/>
              <a:gd name="connsiteY67" fmla="*/ 4242216 h 6072056"/>
              <a:gd name="connsiteX68" fmla="*/ 1873770 w 10409844"/>
              <a:gd name="connsiteY68" fmla="*/ 4407108 h 6072056"/>
              <a:gd name="connsiteX69" fmla="*/ 1888760 w 10409844"/>
              <a:gd name="connsiteY69" fmla="*/ 4452079 h 6072056"/>
              <a:gd name="connsiteX70" fmla="*/ 2023672 w 10409844"/>
              <a:gd name="connsiteY70" fmla="*/ 4572000 h 6072056"/>
              <a:gd name="connsiteX71" fmla="*/ 2083632 w 10409844"/>
              <a:gd name="connsiteY71" fmla="*/ 4601980 h 6072056"/>
              <a:gd name="connsiteX72" fmla="*/ 2113613 w 10409844"/>
              <a:gd name="connsiteY72" fmla="*/ 4631961 h 6072056"/>
              <a:gd name="connsiteX73" fmla="*/ 2173573 w 10409844"/>
              <a:gd name="connsiteY73" fmla="*/ 4646951 h 6072056"/>
              <a:gd name="connsiteX74" fmla="*/ 2248524 w 10409844"/>
              <a:gd name="connsiteY74" fmla="*/ 4676931 h 6072056"/>
              <a:gd name="connsiteX75" fmla="*/ 2308485 w 10409844"/>
              <a:gd name="connsiteY75" fmla="*/ 4706911 h 6072056"/>
              <a:gd name="connsiteX76" fmla="*/ 2473377 w 10409844"/>
              <a:gd name="connsiteY76" fmla="*/ 4721902 h 6072056"/>
              <a:gd name="connsiteX77" fmla="*/ 2638268 w 10409844"/>
              <a:gd name="connsiteY77" fmla="*/ 4751882 h 6072056"/>
              <a:gd name="connsiteX78" fmla="*/ 2908091 w 10409844"/>
              <a:gd name="connsiteY78" fmla="*/ 4766872 h 6072056"/>
              <a:gd name="connsiteX79" fmla="*/ 3492708 w 10409844"/>
              <a:gd name="connsiteY79" fmla="*/ 4751882 h 6072056"/>
              <a:gd name="connsiteX80" fmla="*/ 3552668 w 10409844"/>
              <a:gd name="connsiteY80" fmla="*/ 4736892 h 6072056"/>
              <a:gd name="connsiteX81" fmla="*/ 3702570 w 10409844"/>
              <a:gd name="connsiteY81" fmla="*/ 4721902 h 6072056"/>
              <a:gd name="connsiteX82" fmla="*/ 3972393 w 10409844"/>
              <a:gd name="connsiteY82" fmla="*/ 4736892 h 6072056"/>
              <a:gd name="connsiteX83" fmla="*/ 4137285 w 10409844"/>
              <a:gd name="connsiteY83" fmla="*/ 4781862 h 6072056"/>
              <a:gd name="connsiteX84" fmla="*/ 4197246 w 10409844"/>
              <a:gd name="connsiteY84" fmla="*/ 4796852 h 6072056"/>
              <a:gd name="connsiteX85" fmla="*/ 4257206 w 10409844"/>
              <a:gd name="connsiteY85" fmla="*/ 4826833 h 6072056"/>
              <a:gd name="connsiteX86" fmla="*/ 4422098 w 10409844"/>
              <a:gd name="connsiteY86" fmla="*/ 4871803 h 6072056"/>
              <a:gd name="connsiteX87" fmla="*/ 4601980 w 10409844"/>
              <a:gd name="connsiteY87" fmla="*/ 4931764 h 6072056"/>
              <a:gd name="connsiteX88" fmla="*/ 4796852 w 10409844"/>
              <a:gd name="connsiteY88" fmla="*/ 4991724 h 6072056"/>
              <a:gd name="connsiteX89" fmla="*/ 5006714 w 10409844"/>
              <a:gd name="connsiteY89" fmla="*/ 5066675 h 6072056"/>
              <a:gd name="connsiteX90" fmla="*/ 5216577 w 10409844"/>
              <a:gd name="connsiteY90" fmla="*/ 5096656 h 6072056"/>
              <a:gd name="connsiteX91" fmla="*/ 5396459 w 10409844"/>
              <a:gd name="connsiteY91" fmla="*/ 5126636 h 6072056"/>
              <a:gd name="connsiteX92" fmla="*/ 6056026 w 10409844"/>
              <a:gd name="connsiteY92" fmla="*/ 5096656 h 6072056"/>
              <a:gd name="connsiteX93" fmla="*/ 6100996 w 10409844"/>
              <a:gd name="connsiteY93" fmla="*/ 5081665 h 6072056"/>
              <a:gd name="connsiteX94" fmla="*/ 6130977 w 10409844"/>
              <a:gd name="connsiteY94" fmla="*/ 5036695 h 6072056"/>
              <a:gd name="connsiteX95" fmla="*/ 6235908 w 10409844"/>
              <a:gd name="connsiteY95" fmla="*/ 4931764 h 6072056"/>
              <a:gd name="connsiteX96" fmla="*/ 6265888 w 10409844"/>
              <a:gd name="connsiteY96" fmla="*/ 4901783 h 6072056"/>
              <a:gd name="connsiteX97" fmla="*/ 6310859 w 10409844"/>
              <a:gd name="connsiteY97" fmla="*/ 4856813 h 6072056"/>
              <a:gd name="connsiteX98" fmla="*/ 6355829 w 10409844"/>
              <a:gd name="connsiteY98" fmla="*/ 4811843 h 6072056"/>
              <a:gd name="connsiteX99" fmla="*/ 6385809 w 10409844"/>
              <a:gd name="connsiteY99" fmla="*/ 4751882 h 6072056"/>
              <a:gd name="connsiteX100" fmla="*/ 6430780 w 10409844"/>
              <a:gd name="connsiteY100" fmla="*/ 4601980 h 6072056"/>
              <a:gd name="connsiteX101" fmla="*/ 6460760 w 10409844"/>
              <a:gd name="connsiteY101" fmla="*/ 4497049 h 6072056"/>
              <a:gd name="connsiteX102" fmla="*/ 6475750 w 10409844"/>
              <a:gd name="connsiteY102" fmla="*/ 4407108 h 6072056"/>
              <a:gd name="connsiteX103" fmla="*/ 6460760 w 10409844"/>
              <a:gd name="connsiteY103" fmla="*/ 4122295 h 6072056"/>
              <a:gd name="connsiteX104" fmla="*/ 6370819 w 10409844"/>
              <a:gd name="connsiteY104" fmla="*/ 4002374 h 6072056"/>
              <a:gd name="connsiteX105" fmla="*/ 6280878 w 10409844"/>
              <a:gd name="connsiteY105" fmla="*/ 3942413 h 6072056"/>
              <a:gd name="connsiteX106" fmla="*/ 6235908 w 10409844"/>
              <a:gd name="connsiteY106" fmla="*/ 3912433 h 6072056"/>
              <a:gd name="connsiteX107" fmla="*/ 6175947 w 10409844"/>
              <a:gd name="connsiteY107" fmla="*/ 3897443 h 6072056"/>
              <a:gd name="connsiteX108" fmla="*/ 6086006 w 10409844"/>
              <a:gd name="connsiteY108" fmla="*/ 3867462 h 6072056"/>
              <a:gd name="connsiteX109" fmla="*/ 5936105 w 10409844"/>
              <a:gd name="connsiteY109" fmla="*/ 3852472 h 6072056"/>
              <a:gd name="connsiteX110" fmla="*/ 5666282 w 10409844"/>
              <a:gd name="connsiteY110" fmla="*/ 3837482 h 6072056"/>
              <a:gd name="connsiteX111" fmla="*/ 5306518 w 10409844"/>
              <a:gd name="connsiteY111" fmla="*/ 3822492 h 6072056"/>
              <a:gd name="connsiteX112" fmla="*/ 5201587 w 10409844"/>
              <a:gd name="connsiteY112" fmla="*/ 3792511 h 6072056"/>
              <a:gd name="connsiteX113" fmla="*/ 5096655 w 10409844"/>
              <a:gd name="connsiteY113" fmla="*/ 3732551 h 6072056"/>
              <a:gd name="connsiteX114" fmla="*/ 5021705 w 10409844"/>
              <a:gd name="connsiteY114" fmla="*/ 3567659 h 6072056"/>
              <a:gd name="connsiteX115" fmla="*/ 4991724 w 10409844"/>
              <a:gd name="connsiteY115" fmla="*/ 3507698 h 6072056"/>
              <a:gd name="connsiteX116" fmla="*/ 4976734 w 10409844"/>
              <a:gd name="connsiteY116" fmla="*/ 3462728 h 6072056"/>
              <a:gd name="connsiteX117" fmla="*/ 4961744 w 10409844"/>
              <a:gd name="connsiteY117" fmla="*/ 3402767 h 6072056"/>
              <a:gd name="connsiteX118" fmla="*/ 4931764 w 10409844"/>
              <a:gd name="connsiteY118" fmla="*/ 3357797 h 6072056"/>
              <a:gd name="connsiteX119" fmla="*/ 4916773 w 10409844"/>
              <a:gd name="connsiteY119" fmla="*/ 3312826 h 6072056"/>
              <a:gd name="connsiteX120" fmla="*/ 4841823 w 10409844"/>
              <a:gd name="connsiteY120" fmla="*/ 3237875 h 6072056"/>
              <a:gd name="connsiteX121" fmla="*/ 4811842 w 10409844"/>
              <a:gd name="connsiteY121" fmla="*/ 3192905 h 6072056"/>
              <a:gd name="connsiteX122" fmla="*/ 4736891 w 10409844"/>
              <a:gd name="connsiteY122" fmla="*/ 3132944 h 6072056"/>
              <a:gd name="connsiteX123" fmla="*/ 4706911 w 10409844"/>
              <a:gd name="connsiteY123" fmla="*/ 3087974 h 6072056"/>
              <a:gd name="connsiteX124" fmla="*/ 4616970 w 10409844"/>
              <a:gd name="connsiteY124" fmla="*/ 3028013 h 6072056"/>
              <a:gd name="connsiteX125" fmla="*/ 4542019 w 10409844"/>
              <a:gd name="connsiteY125" fmla="*/ 2938072 h 6072056"/>
              <a:gd name="connsiteX126" fmla="*/ 4497049 w 10409844"/>
              <a:gd name="connsiteY126" fmla="*/ 2908092 h 6072056"/>
              <a:gd name="connsiteX127" fmla="*/ 4422098 w 10409844"/>
              <a:gd name="connsiteY127" fmla="*/ 2833141 h 6072056"/>
              <a:gd name="connsiteX128" fmla="*/ 3402767 w 10409844"/>
              <a:gd name="connsiteY128" fmla="*/ 2788170 h 6072056"/>
              <a:gd name="connsiteX129" fmla="*/ 3387777 w 10409844"/>
              <a:gd name="connsiteY129" fmla="*/ 2698229 h 6072056"/>
              <a:gd name="connsiteX130" fmla="*/ 3372787 w 10409844"/>
              <a:gd name="connsiteY130" fmla="*/ 2638269 h 6072056"/>
              <a:gd name="connsiteX131" fmla="*/ 3357796 w 10409844"/>
              <a:gd name="connsiteY131" fmla="*/ 2488367 h 6072056"/>
              <a:gd name="connsiteX132" fmla="*/ 3372787 w 10409844"/>
              <a:gd name="connsiteY132" fmla="*/ 44970 h 6072056"/>
              <a:gd name="connsiteX133" fmla="*/ 3432747 w 10409844"/>
              <a:gd name="connsiteY133" fmla="*/ 59961 h 6072056"/>
              <a:gd name="connsiteX134" fmla="*/ 3447737 w 10409844"/>
              <a:gd name="connsiteY134" fmla="*/ 104931 h 6072056"/>
              <a:gd name="connsiteX135" fmla="*/ 3507698 w 10409844"/>
              <a:gd name="connsiteY135" fmla="*/ 164892 h 6072056"/>
              <a:gd name="connsiteX136" fmla="*/ 3582649 w 10409844"/>
              <a:gd name="connsiteY136" fmla="*/ 239843 h 6072056"/>
              <a:gd name="connsiteX137" fmla="*/ 3612629 w 10409844"/>
              <a:gd name="connsiteY137" fmla="*/ 284813 h 6072056"/>
              <a:gd name="connsiteX138" fmla="*/ 3747541 w 10409844"/>
              <a:gd name="connsiteY138" fmla="*/ 344774 h 6072056"/>
              <a:gd name="connsiteX139" fmla="*/ 3792511 w 10409844"/>
              <a:gd name="connsiteY139" fmla="*/ 359764 h 6072056"/>
              <a:gd name="connsiteX140" fmla="*/ 3837482 w 10409844"/>
              <a:gd name="connsiteY140" fmla="*/ 374754 h 6072056"/>
              <a:gd name="connsiteX141" fmla="*/ 3897442 w 10409844"/>
              <a:gd name="connsiteY141" fmla="*/ 404734 h 6072056"/>
              <a:gd name="connsiteX142" fmla="*/ 3987383 w 10409844"/>
              <a:gd name="connsiteY142" fmla="*/ 419724 h 6072056"/>
              <a:gd name="connsiteX143" fmla="*/ 4032354 w 10409844"/>
              <a:gd name="connsiteY143" fmla="*/ 434715 h 6072056"/>
              <a:gd name="connsiteX144" fmla="*/ 4137285 w 10409844"/>
              <a:gd name="connsiteY144" fmla="*/ 464695 h 6072056"/>
              <a:gd name="connsiteX145" fmla="*/ 4212236 w 10409844"/>
              <a:gd name="connsiteY145" fmla="*/ 539646 h 6072056"/>
              <a:gd name="connsiteX146" fmla="*/ 4257206 w 10409844"/>
              <a:gd name="connsiteY146" fmla="*/ 584616 h 6072056"/>
              <a:gd name="connsiteX147" fmla="*/ 4302177 w 10409844"/>
              <a:gd name="connsiteY147" fmla="*/ 599606 h 6072056"/>
              <a:gd name="connsiteX148" fmla="*/ 4377128 w 10409844"/>
              <a:gd name="connsiteY148" fmla="*/ 674557 h 6072056"/>
              <a:gd name="connsiteX149" fmla="*/ 4527029 w 10409844"/>
              <a:gd name="connsiteY149" fmla="*/ 734518 h 6072056"/>
              <a:gd name="connsiteX150" fmla="*/ 4572000 w 10409844"/>
              <a:gd name="connsiteY150" fmla="*/ 749508 h 6072056"/>
              <a:gd name="connsiteX151" fmla="*/ 4706911 w 10409844"/>
              <a:gd name="connsiteY151" fmla="*/ 779488 h 6072056"/>
              <a:gd name="connsiteX152" fmla="*/ 4796852 w 10409844"/>
              <a:gd name="connsiteY152" fmla="*/ 809469 h 6072056"/>
              <a:gd name="connsiteX153" fmla="*/ 4901783 w 10409844"/>
              <a:gd name="connsiteY153" fmla="*/ 869429 h 6072056"/>
              <a:gd name="connsiteX154" fmla="*/ 4961744 w 10409844"/>
              <a:gd name="connsiteY154" fmla="*/ 884420 h 6072056"/>
              <a:gd name="connsiteX155" fmla="*/ 5051685 w 10409844"/>
              <a:gd name="connsiteY155" fmla="*/ 914400 h 6072056"/>
              <a:gd name="connsiteX156" fmla="*/ 5096655 w 10409844"/>
              <a:gd name="connsiteY156" fmla="*/ 929390 h 6072056"/>
              <a:gd name="connsiteX157" fmla="*/ 5141626 w 10409844"/>
              <a:gd name="connsiteY157" fmla="*/ 959370 h 6072056"/>
              <a:gd name="connsiteX158" fmla="*/ 5201587 w 10409844"/>
              <a:gd name="connsiteY158" fmla="*/ 1019331 h 6072056"/>
              <a:gd name="connsiteX159" fmla="*/ 5306518 w 10409844"/>
              <a:gd name="connsiteY159" fmla="*/ 1109272 h 6072056"/>
              <a:gd name="connsiteX160" fmla="*/ 5336498 w 10409844"/>
              <a:gd name="connsiteY160" fmla="*/ 1154243 h 6072056"/>
              <a:gd name="connsiteX161" fmla="*/ 5381468 w 10409844"/>
              <a:gd name="connsiteY161" fmla="*/ 1184223 h 6072056"/>
              <a:gd name="connsiteX162" fmla="*/ 5441429 w 10409844"/>
              <a:gd name="connsiteY162" fmla="*/ 1259174 h 6072056"/>
              <a:gd name="connsiteX163" fmla="*/ 5486400 w 10409844"/>
              <a:gd name="connsiteY163" fmla="*/ 1289154 h 6072056"/>
              <a:gd name="connsiteX164" fmla="*/ 5576341 w 10409844"/>
              <a:gd name="connsiteY164" fmla="*/ 1394085 h 6072056"/>
              <a:gd name="connsiteX165" fmla="*/ 5651291 w 10409844"/>
              <a:gd name="connsiteY165" fmla="*/ 1454046 h 6072056"/>
              <a:gd name="connsiteX166" fmla="*/ 5666282 w 10409844"/>
              <a:gd name="connsiteY166" fmla="*/ 1499016 h 6072056"/>
              <a:gd name="connsiteX167" fmla="*/ 5696262 w 10409844"/>
              <a:gd name="connsiteY167" fmla="*/ 1528997 h 6072056"/>
              <a:gd name="connsiteX168" fmla="*/ 5786203 w 10409844"/>
              <a:gd name="connsiteY168" fmla="*/ 1633928 h 6072056"/>
              <a:gd name="connsiteX169" fmla="*/ 5906124 w 10409844"/>
              <a:gd name="connsiteY169" fmla="*/ 1753849 h 6072056"/>
              <a:gd name="connsiteX170" fmla="*/ 5936105 w 10409844"/>
              <a:gd name="connsiteY170" fmla="*/ 1783829 h 6072056"/>
              <a:gd name="connsiteX171" fmla="*/ 5981075 w 10409844"/>
              <a:gd name="connsiteY171" fmla="*/ 1813810 h 6072056"/>
              <a:gd name="connsiteX172" fmla="*/ 6056026 w 10409844"/>
              <a:gd name="connsiteY172" fmla="*/ 1888761 h 6072056"/>
              <a:gd name="connsiteX173" fmla="*/ 6100996 w 10409844"/>
              <a:gd name="connsiteY173" fmla="*/ 1903751 h 6072056"/>
              <a:gd name="connsiteX174" fmla="*/ 6145967 w 10409844"/>
              <a:gd name="connsiteY174" fmla="*/ 1933731 h 6072056"/>
              <a:gd name="connsiteX175" fmla="*/ 6205928 w 10409844"/>
              <a:gd name="connsiteY175" fmla="*/ 1948721 h 6072056"/>
              <a:gd name="connsiteX176" fmla="*/ 6250898 w 10409844"/>
              <a:gd name="connsiteY176" fmla="*/ 1978702 h 6072056"/>
              <a:gd name="connsiteX177" fmla="*/ 6340839 w 10409844"/>
              <a:gd name="connsiteY177" fmla="*/ 2008682 h 6072056"/>
              <a:gd name="connsiteX178" fmla="*/ 6430780 w 10409844"/>
              <a:gd name="connsiteY178" fmla="*/ 2038662 h 6072056"/>
              <a:gd name="connsiteX179" fmla="*/ 6520721 w 10409844"/>
              <a:gd name="connsiteY179" fmla="*/ 2068643 h 6072056"/>
              <a:gd name="connsiteX180" fmla="*/ 6565691 w 10409844"/>
              <a:gd name="connsiteY180" fmla="*/ 2083633 h 6072056"/>
              <a:gd name="connsiteX181" fmla="*/ 6685613 w 10409844"/>
              <a:gd name="connsiteY181" fmla="*/ 2143593 h 6072056"/>
              <a:gd name="connsiteX182" fmla="*/ 6730583 w 10409844"/>
              <a:gd name="connsiteY182" fmla="*/ 2158583 h 6072056"/>
              <a:gd name="connsiteX183" fmla="*/ 6760564 w 10409844"/>
              <a:gd name="connsiteY183" fmla="*/ 2188564 h 6072056"/>
              <a:gd name="connsiteX184" fmla="*/ 6850505 w 10409844"/>
              <a:gd name="connsiteY184" fmla="*/ 2248524 h 6072056"/>
              <a:gd name="connsiteX185" fmla="*/ 6880485 w 10409844"/>
              <a:gd name="connsiteY185" fmla="*/ 2293495 h 6072056"/>
              <a:gd name="connsiteX186" fmla="*/ 6925455 w 10409844"/>
              <a:gd name="connsiteY186" fmla="*/ 2323475 h 6072056"/>
              <a:gd name="connsiteX187" fmla="*/ 6970426 w 10409844"/>
              <a:gd name="connsiteY187" fmla="*/ 2368446 h 6072056"/>
              <a:gd name="connsiteX188" fmla="*/ 7015396 w 10409844"/>
              <a:gd name="connsiteY188" fmla="*/ 2398426 h 6072056"/>
              <a:gd name="connsiteX189" fmla="*/ 7075357 w 10409844"/>
              <a:gd name="connsiteY189" fmla="*/ 2458387 h 6072056"/>
              <a:gd name="connsiteX190" fmla="*/ 7120328 w 10409844"/>
              <a:gd name="connsiteY190" fmla="*/ 2488367 h 6072056"/>
              <a:gd name="connsiteX191" fmla="*/ 7210268 w 10409844"/>
              <a:gd name="connsiteY191" fmla="*/ 2548328 h 6072056"/>
              <a:gd name="connsiteX192" fmla="*/ 7285219 w 10409844"/>
              <a:gd name="connsiteY192" fmla="*/ 2593298 h 6072056"/>
              <a:gd name="connsiteX193" fmla="*/ 7390150 w 10409844"/>
              <a:gd name="connsiteY193" fmla="*/ 2638269 h 6072056"/>
              <a:gd name="connsiteX194" fmla="*/ 7495082 w 10409844"/>
              <a:gd name="connsiteY194" fmla="*/ 2668249 h 6072056"/>
              <a:gd name="connsiteX195" fmla="*/ 7555042 w 10409844"/>
              <a:gd name="connsiteY195" fmla="*/ 2698229 h 6072056"/>
              <a:gd name="connsiteX196" fmla="*/ 7689954 w 10409844"/>
              <a:gd name="connsiteY196" fmla="*/ 2758190 h 6072056"/>
              <a:gd name="connsiteX197" fmla="*/ 7734924 w 10409844"/>
              <a:gd name="connsiteY197" fmla="*/ 2788170 h 6072056"/>
              <a:gd name="connsiteX198" fmla="*/ 7824865 w 10409844"/>
              <a:gd name="connsiteY198" fmla="*/ 2818151 h 6072056"/>
              <a:gd name="connsiteX199" fmla="*/ 7869836 w 10409844"/>
              <a:gd name="connsiteY199" fmla="*/ 2848131 h 6072056"/>
              <a:gd name="connsiteX200" fmla="*/ 7914806 w 10409844"/>
              <a:gd name="connsiteY200" fmla="*/ 2863121 h 6072056"/>
              <a:gd name="connsiteX201" fmla="*/ 8019737 w 10409844"/>
              <a:gd name="connsiteY201" fmla="*/ 2893102 h 6072056"/>
              <a:gd name="connsiteX202" fmla="*/ 8139659 w 10409844"/>
              <a:gd name="connsiteY202" fmla="*/ 2938072 h 6072056"/>
              <a:gd name="connsiteX203" fmla="*/ 8184629 w 10409844"/>
              <a:gd name="connsiteY203" fmla="*/ 2968052 h 6072056"/>
              <a:gd name="connsiteX204" fmla="*/ 8244590 w 10409844"/>
              <a:gd name="connsiteY204" fmla="*/ 2983043 h 6072056"/>
              <a:gd name="connsiteX205" fmla="*/ 8334531 w 10409844"/>
              <a:gd name="connsiteY205" fmla="*/ 3013023 h 6072056"/>
              <a:gd name="connsiteX206" fmla="*/ 8379501 w 10409844"/>
              <a:gd name="connsiteY206" fmla="*/ 3028013 h 6072056"/>
              <a:gd name="connsiteX207" fmla="*/ 8529403 w 10409844"/>
              <a:gd name="connsiteY207" fmla="*/ 3087974 h 6072056"/>
              <a:gd name="connsiteX208" fmla="*/ 8709285 w 10409844"/>
              <a:gd name="connsiteY208" fmla="*/ 3117954 h 6072056"/>
              <a:gd name="connsiteX209" fmla="*/ 8799226 w 10409844"/>
              <a:gd name="connsiteY209" fmla="*/ 3147934 h 6072056"/>
              <a:gd name="connsiteX210" fmla="*/ 8859187 w 10409844"/>
              <a:gd name="connsiteY210" fmla="*/ 3162924 h 6072056"/>
              <a:gd name="connsiteX211" fmla="*/ 8949128 w 10409844"/>
              <a:gd name="connsiteY211" fmla="*/ 3192905 h 6072056"/>
              <a:gd name="connsiteX212" fmla="*/ 9054059 w 10409844"/>
              <a:gd name="connsiteY212" fmla="*/ 3252865 h 6072056"/>
              <a:gd name="connsiteX213" fmla="*/ 9158990 w 10409844"/>
              <a:gd name="connsiteY213" fmla="*/ 3282846 h 6072056"/>
              <a:gd name="connsiteX214" fmla="*/ 9278911 w 10409844"/>
              <a:gd name="connsiteY214" fmla="*/ 3342806 h 6072056"/>
              <a:gd name="connsiteX215" fmla="*/ 9338872 w 10409844"/>
              <a:gd name="connsiteY215" fmla="*/ 3372787 h 6072056"/>
              <a:gd name="connsiteX216" fmla="*/ 9398832 w 10409844"/>
              <a:gd name="connsiteY216" fmla="*/ 3387777 h 6072056"/>
              <a:gd name="connsiteX217" fmla="*/ 9458793 w 10409844"/>
              <a:gd name="connsiteY217" fmla="*/ 3417757 h 6072056"/>
              <a:gd name="connsiteX218" fmla="*/ 9518754 w 10409844"/>
              <a:gd name="connsiteY218" fmla="*/ 3432747 h 6072056"/>
              <a:gd name="connsiteX219" fmla="*/ 9593705 w 10409844"/>
              <a:gd name="connsiteY219" fmla="*/ 3462728 h 6072056"/>
              <a:gd name="connsiteX220" fmla="*/ 9683646 w 10409844"/>
              <a:gd name="connsiteY220" fmla="*/ 3492708 h 6072056"/>
              <a:gd name="connsiteX221" fmla="*/ 9728616 w 10409844"/>
              <a:gd name="connsiteY221" fmla="*/ 3507698 h 6072056"/>
              <a:gd name="connsiteX222" fmla="*/ 9818557 w 10409844"/>
              <a:gd name="connsiteY222" fmla="*/ 3552669 h 6072056"/>
              <a:gd name="connsiteX223" fmla="*/ 9863528 w 10409844"/>
              <a:gd name="connsiteY223" fmla="*/ 3582649 h 6072056"/>
              <a:gd name="connsiteX224" fmla="*/ 9923488 w 10409844"/>
              <a:gd name="connsiteY224" fmla="*/ 3597639 h 6072056"/>
              <a:gd name="connsiteX225" fmla="*/ 9968459 w 10409844"/>
              <a:gd name="connsiteY225" fmla="*/ 3612629 h 6072056"/>
              <a:gd name="connsiteX226" fmla="*/ 9998439 w 10409844"/>
              <a:gd name="connsiteY226" fmla="*/ 4392118 h 6072056"/>
              <a:gd name="connsiteX227" fmla="*/ 10028419 w 10409844"/>
              <a:gd name="connsiteY227" fmla="*/ 4482059 h 6072056"/>
              <a:gd name="connsiteX228" fmla="*/ 10013429 w 10409844"/>
              <a:gd name="connsiteY228" fmla="*/ 5681272 h 6072056"/>
              <a:gd name="connsiteX229" fmla="*/ 944380 w 10409844"/>
              <a:gd name="connsiteY229" fmla="*/ 5666282 h 6072056"/>
              <a:gd name="connsiteX230" fmla="*/ 854439 w 10409844"/>
              <a:gd name="connsiteY230" fmla="*/ 5636302 h 6072056"/>
              <a:gd name="connsiteX231" fmla="*/ 779488 w 10409844"/>
              <a:gd name="connsiteY231" fmla="*/ 5591331 h 6072056"/>
              <a:gd name="connsiteX232" fmla="*/ 704537 w 10409844"/>
              <a:gd name="connsiteY232" fmla="*/ 5516380 h 6072056"/>
              <a:gd name="connsiteX233" fmla="*/ 659567 w 10409844"/>
              <a:gd name="connsiteY233" fmla="*/ 5471410 h 6072056"/>
              <a:gd name="connsiteX234" fmla="*/ 629587 w 10409844"/>
              <a:gd name="connsiteY234" fmla="*/ 5381469 h 6072056"/>
              <a:gd name="connsiteX235" fmla="*/ 614596 w 10409844"/>
              <a:gd name="connsiteY235" fmla="*/ 5321508 h 6072056"/>
              <a:gd name="connsiteX236" fmla="*/ 569626 w 10409844"/>
              <a:gd name="connsiteY236" fmla="*/ 5216577 h 6072056"/>
              <a:gd name="connsiteX237" fmla="*/ 509665 w 10409844"/>
              <a:gd name="connsiteY237" fmla="*/ 5006715 h 6072056"/>
              <a:gd name="connsiteX238" fmla="*/ 494675 w 10409844"/>
              <a:gd name="connsiteY238" fmla="*/ 4961744 h 6072056"/>
              <a:gd name="connsiteX239" fmla="*/ 464695 w 10409844"/>
              <a:gd name="connsiteY239" fmla="*/ 4916774 h 6072056"/>
              <a:gd name="connsiteX240" fmla="*/ 404734 w 10409844"/>
              <a:gd name="connsiteY240" fmla="*/ 4781862 h 6072056"/>
              <a:gd name="connsiteX241" fmla="*/ 374754 w 10409844"/>
              <a:gd name="connsiteY241" fmla="*/ 4676931 h 6072056"/>
              <a:gd name="connsiteX242" fmla="*/ 344773 w 10409844"/>
              <a:gd name="connsiteY242" fmla="*/ 4616970 h 6072056"/>
              <a:gd name="connsiteX243" fmla="*/ 329783 w 10409844"/>
              <a:gd name="connsiteY243" fmla="*/ 4557010 h 6072056"/>
              <a:gd name="connsiteX244" fmla="*/ 299803 w 10409844"/>
              <a:gd name="connsiteY244" fmla="*/ 4497049 h 6072056"/>
              <a:gd name="connsiteX245" fmla="*/ 269823 w 10409844"/>
              <a:gd name="connsiteY245" fmla="*/ 4377128 h 6072056"/>
              <a:gd name="connsiteX246" fmla="*/ 254832 w 10409844"/>
              <a:gd name="connsiteY246" fmla="*/ 4332157 h 6072056"/>
              <a:gd name="connsiteX247" fmla="*/ 224852 w 10409844"/>
              <a:gd name="connsiteY247" fmla="*/ 4227226 h 6072056"/>
              <a:gd name="connsiteX248" fmla="*/ 194872 w 10409844"/>
              <a:gd name="connsiteY248" fmla="*/ 4182256 h 6072056"/>
              <a:gd name="connsiteX249" fmla="*/ 149901 w 10409844"/>
              <a:gd name="connsiteY249" fmla="*/ 4017364 h 6072056"/>
              <a:gd name="connsiteX250" fmla="*/ 119921 w 10409844"/>
              <a:gd name="connsiteY250" fmla="*/ 3927423 h 6072056"/>
              <a:gd name="connsiteX251" fmla="*/ 89941 w 10409844"/>
              <a:gd name="connsiteY251" fmla="*/ 3867462 h 6072056"/>
              <a:gd name="connsiteX252" fmla="*/ 44970 w 10409844"/>
              <a:gd name="connsiteY252" fmla="*/ 3762531 h 6072056"/>
              <a:gd name="connsiteX253" fmla="*/ 14990 w 10409844"/>
              <a:gd name="connsiteY253" fmla="*/ 3597639 h 6072056"/>
              <a:gd name="connsiteX254" fmla="*/ 0 w 10409844"/>
              <a:gd name="connsiteY254" fmla="*/ 3507698 h 6072056"/>
              <a:gd name="connsiteX255" fmla="*/ 14990 w 10409844"/>
              <a:gd name="connsiteY255" fmla="*/ 2803161 h 6072056"/>
              <a:gd name="connsiteX256" fmla="*/ 29980 w 10409844"/>
              <a:gd name="connsiteY256" fmla="*/ 2758190 h 6072056"/>
              <a:gd name="connsiteX257" fmla="*/ 134911 w 10409844"/>
              <a:gd name="connsiteY257" fmla="*/ 2638269 h 6072056"/>
              <a:gd name="connsiteX258" fmla="*/ 164891 w 10409844"/>
              <a:gd name="connsiteY258" fmla="*/ 2608288 h 6072056"/>
              <a:gd name="connsiteX259" fmla="*/ 254832 w 10409844"/>
              <a:gd name="connsiteY259" fmla="*/ 2578308 h 6072056"/>
              <a:gd name="connsiteX260" fmla="*/ 269823 w 10409844"/>
              <a:gd name="connsiteY260" fmla="*/ 2608288 h 607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10409844" h="6072056">
                <a:moveTo>
                  <a:pt x="269823" y="2608288"/>
                </a:moveTo>
                <a:lnTo>
                  <a:pt x="269823" y="2608288"/>
                </a:lnTo>
                <a:cubicBezTo>
                  <a:pt x="429718" y="2603291"/>
                  <a:pt x="590119" y="2606960"/>
                  <a:pt x="749508" y="2593298"/>
                </a:cubicBezTo>
                <a:cubicBezTo>
                  <a:pt x="782064" y="2590507"/>
                  <a:pt x="838115" y="2508798"/>
                  <a:pt x="854439" y="2503357"/>
                </a:cubicBezTo>
                <a:lnTo>
                  <a:pt x="989350" y="2458387"/>
                </a:lnTo>
                <a:lnTo>
                  <a:pt x="1034321" y="2443397"/>
                </a:lnTo>
                <a:cubicBezTo>
                  <a:pt x="1049311" y="2433403"/>
                  <a:pt x="1063177" y="2421473"/>
                  <a:pt x="1079291" y="2413416"/>
                </a:cubicBezTo>
                <a:cubicBezTo>
                  <a:pt x="1103250" y="2401436"/>
                  <a:pt x="1161812" y="2389839"/>
                  <a:pt x="1184223" y="2383436"/>
                </a:cubicBezTo>
                <a:cubicBezTo>
                  <a:pt x="1199416" y="2379095"/>
                  <a:pt x="1214203" y="2373443"/>
                  <a:pt x="1229193" y="2368446"/>
                </a:cubicBezTo>
                <a:cubicBezTo>
                  <a:pt x="1283932" y="2331953"/>
                  <a:pt x="1326063" y="2301180"/>
                  <a:pt x="1394085" y="2278505"/>
                </a:cubicBezTo>
                <a:cubicBezTo>
                  <a:pt x="1424065" y="2268511"/>
                  <a:pt x="1457731" y="2266054"/>
                  <a:pt x="1484026" y="2248524"/>
                </a:cubicBezTo>
                <a:cubicBezTo>
                  <a:pt x="1552516" y="2202864"/>
                  <a:pt x="1516255" y="2231284"/>
                  <a:pt x="1588957" y="2158583"/>
                </a:cubicBezTo>
                <a:cubicBezTo>
                  <a:pt x="1603947" y="2143593"/>
                  <a:pt x="1622169" y="2131252"/>
                  <a:pt x="1633928" y="2113613"/>
                </a:cubicBezTo>
                <a:cubicBezTo>
                  <a:pt x="1643921" y="2098623"/>
                  <a:pt x="1652654" y="2082711"/>
                  <a:pt x="1663908" y="2068643"/>
                </a:cubicBezTo>
                <a:cubicBezTo>
                  <a:pt x="1672737" y="2057607"/>
                  <a:pt x="1686049" y="2050421"/>
                  <a:pt x="1693888" y="2038662"/>
                </a:cubicBezTo>
                <a:cubicBezTo>
                  <a:pt x="1706283" y="2020069"/>
                  <a:pt x="1715065" y="1999241"/>
                  <a:pt x="1723868" y="1978702"/>
                </a:cubicBezTo>
                <a:cubicBezTo>
                  <a:pt x="1730092" y="1964178"/>
                  <a:pt x="1734518" y="1948924"/>
                  <a:pt x="1738859" y="1933731"/>
                </a:cubicBezTo>
                <a:cubicBezTo>
                  <a:pt x="1744519" y="1913922"/>
                  <a:pt x="1743628" y="1891658"/>
                  <a:pt x="1753849" y="1873770"/>
                </a:cubicBezTo>
                <a:cubicBezTo>
                  <a:pt x="1764367" y="1855364"/>
                  <a:pt x="1785248" y="1845086"/>
                  <a:pt x="1798819" y="1828800"/>
                </a:cubicBezTo>
                <a:cubicBezTo>
                  <a:pt x="1810353" y="1814960"/>
                  <a:pt x="1816061" y="1796568"/>
                  <a:pt x="1828800" y="1783829"/>
                </a:cubicBezTo>
                <a:cubicBezTo>
                  <a:pt x="1841539" y="1771090"/>
                  <a:pt x="1859110" y="1764320"/>
                  <a:pt x="1873770" y="1753849"/>
                </a:cubicBezTo>
                <a:cubicBezTo>
                  <a:pt x="1894100" y="1739328"/>
                  <a:pt x="1914538" y="1724873"/>
                  <a:pt x="1933731" y="1708879"/>
                </a:cubicBezTo>
                <a:cubicBezTo>
                  <a:pt x="1944588" y="1699831"/>
                  <a:pt x="1952405" y="1687378"/>
                  <a:pt x="1963711" y="1678898"/>
                </a:cubicBezTo>
                <a:cubicBezTo>
                  <a:pt x="2011679" y="1642922"/>
                  <a:pt x="2049250" y="1631934"/>
                  <a:pt x="2083632" y="1588957"/>
                </a:cubicBezTo>
                <a:cubicBezTo>
                  <a:pt x="2094886" y="1574889"/>
                  <a:pt x="2103619" y="1558977"/>
                  <a:pt x="2113613" y="1543987"/>
                </a:cubicBezTo>
                <a:cubicBezTo>
                  <a:pt x="2118610" y="1528997"/>
                  <a:pt x="2121537" y="1513149"/>
                  <a:pt x="2128603" y="1499016"/>
                </a:cubicBezTo>
                <a:cubicBezTo>
                  <a:pt x="2136660" y="1482902"/>
                  <a:pt x="2151486" y="1470605"/>
                  <a:pt x="2158583" y="1454046"/>
                </a:cubicBezTo>
                <a:cubicBezTo>
                  <a:pt x="2166699" y="1435110"/>
                  <a:pt x="2167913" y="1413894"/>
                  <a:pt x="2173573" y="1394085"/>
                </a:cubicBezTo>
                <a:cubicBezTo>
                  <a:pt x="2177914" y="1378892"/>
                  <a:pt x="2184223" y="1364308"/>
                  <a:pt x="2188564" y="1349115"/>
                </a:cubicBezTo>
                <a:cubicBezTo>
                  <a:pt x="2194224" y="1329306"/>
                  <a:pt x="2197894" y="1308963"/>
                  <a:pt x="2203554" y="1289154"/>
                </a:cubicBezTo>
                <a:cubicBezTo>
                  <a:pt x="2207895" y="1273961"/>
                  <a:pt x="2214386" y="1259427"/>
                  <a:pt x="2218544" y="1244183"/>
                </a:cubicBezTo>
                <a:cubicBezTo>
                  <a:pt x="2256127" y="1106375"/>
                  <a:pt x="2217956" y="1154829"/>
                  <a:pt x="2278505" y="1094282"/>
                </a:cubicBezTo>
                <a:cubicBezTo>
                  <a:pt x="2283502" y="1059305"/>
                  <a:pt x="2290434" y="1024550"/>
                  <a:pt x="2293495" y="989351"/>
                </a:cubicBezTo>
                <a:cubicBezTo>
                  <a:pt x="2308613" y="815490"/>
                  <a:pt x="2264275" y="797275"/>
                  <a:pt x="2338465" y="704538"/>
                </a:cubicBezTo>
                <a:cubicBezTo>
                  <a:pt x="2377745" y="655438"/>
                  <a:pt x="2366084" y="686124"/>
                  <a:pt x="2428406" y="644577"/>
                </a:cubicBezTo>
                <a:cubicBezTo>
                  <a:pt x="2485824" y="606299"/>
                  <a:pt x="2429809" y="606517"/>
                  <a:pt x="2518347" y="569626"/>
                </a:cubicBezTo>
                <a:cubicBezTo>
                  <a:pt x="2556381" y="553778"/>
                  <a:pt x="2638268" y="539646"/>
                  <a:pt x="2638268" y="539646"/>
                </a:cubicBezTo>
                <a:cubicBezTo>
                  <a:pt x="2776617" y="470472"/>
                  <a:pt x="2714832" y="490524"/>
                  <a:pt x="2818150" y="464695"/>
                </a:cubicBezTo>
                <a:cubicBezTo>
                  <a:pt x="2890540" y="392308"/>
                  <a:pt x="2798551" y="480374"/>
                  <a:pt x="2893101" y="404734"/>
                </a:cubicBezTo>
                <a:cubicBezTo>
                  <a:pt x="2904137" y="395905"/>
                  <a:pt x="2912046" y="383583"/>
                  <a:pt x="2923082" y="374754"/>
                </a:cubicBezTo>
                <a:cubicBezTo>
                  <a:pt x="2937150" y="363500"/>
                  <a:pt x="2954373" y="356498"/>
                  <a:pt x="2968052" y="344774"/>
                </a:cubicBezTo>
                <a:cubicBezTo>
                  <a:pt x="2989513" y="326379"/>
                  <a:pt x="3008026" y="304800"/>
                  <a:pt x="3028013" y="284813"/>
                </a:cubicBezTo>
                <a:cubicBezTo>
                  <a:pt x="3085722" y="227104"/>
                  <a:pt x="3061224" y="257482"/>
                  <a:pt x="3102964" y="194872"/>
                </a:cubicBezTo>
                <a:cubicBezTo>
                  <a:pt x="3107961" y="179882"/>
                  <a:pt x="3113613" y="165095"/>
                  <a:pt x="3117954" y="149902"/>
                </a:cubicBezTo>
                <a:cubicBezTo>
                  <a:pt x="3123614" y="130093"/>
                  <a:pt x="3127024" y="109674"/>
                  <a:pt x="3132944" y="89941"/>
                </a:cubicBezTo>
                <a:cubicBezTo>
                  <a:pt x="3142025" y="59672"/>
                  <a:pt x="3162924" y="0"/>
                  <a:pt x="3162924" y="0"/>
                </a:cubicBezTo>
                <a:cubicBezTo>
                  <a:pt x="3193816" y="123570"/>
                  <a:pt x="3169307" y="12477"/>
                  <a:pt x="3192905" y="224852"/>
                </a:cubicBezTo>
                <a:cubicBezTo>
                  <a:pt x="3196807" y="259968"/>
                  <a:pt x="3202898" y="294806"/>
                  <a:pt x="3207895" y="329783"/>
                </a:cubicBezTo>
                <a:cubicBezTo>
                  <a:pt x="3202898" y="1114268"/>
                  <a:pt x="3202711" y="1898799"/>
                  <a:pt x="3192905" y="2683239"/>
                </a:cubicBezTo>
                <a:cubicBezTo>
                  <a:pt x="3192707" y="2699039"/>
                  <a:pt x="3181013" y="2712716"/>
                  <a:pt x="3177914" y="2728210"/>
                </a:cubicBezTo>
                <a:cubicBezTo>
                  <a:pt x="3170985" y="2762856"/>
                  <a:pt x="3184123" y="2804875"/>
                  <a:pt x="3162924" y="2833141"/>
                </a:cubicBezTo>
                <a:cubicBezTo>
                  <a:pt x="3147637" y="2853524"/>
                  <a:pt x="3113040" y="2843573"/>
                  <a:pt x="3087973" y="2848131"/>
                </a:cubicBezTo>
                <a:cubicBezTo>
                  <a:pt x="2967656" y="2870007"/>
                  <a:pt x="2984606" y="2864342"/>
                  <a:pt x="2833141" y="2878111"/>
                </a:cubicBezTo>
                <a:cubicBezTo>
                  <a:pt x="2790109" y="2888870"/>
                  <a:pt x="2719730" y="2904837"/>
                  <a:pt x="2683239" y="2923082"/>
                </a:cubicBezTo>
                <a:cubicBezTo>
                  <a:pt x="2646900" y="2941251"/>
                  <a:pt x="2586600" y="2973475"/>
                  <a:pt x="2548328" y="2983043"/>
                </a:cubicBezTo>
                <a:cubicBezTo>
                  <a:pt x="2514051" y="2991612"/>
                  <a:pt x="2478159" y="2991713"/>
                  <a:pt x="2443396" y="2998033"/>
                </a:cubicBezTo>
                <a:cubicBezTo>
                  <a:pt x="2423127" y="3001718"/>
                  <a:pt x="2403705" y="3009338"/>
                  <a:pt x="2383436" y="3013023"/>
                </a:cubicBezTo>
                <a:cubicBezTo>
                  <a:pt x="2348674" y="3019343"/>
                  <a:pt x="2313482" y="3023016"/>
                  <a:pt x="2278505" y="3028013"/>
                </a:cubicBezTo>
                <a:cubicBezTo>
                  <a:pt x="2253521" y="3038006"/>
                  <a:pt x="2229327" y="3050261"/>
                  <a:pt x="2203554" y="3057993"/>
                </a:cubicBezTo>
                <a:cubicBezTo>
                  <a:pt x="2179150" y="3065314"/>
                  <a:pt x="2152459" y="3064037"/>
                  <a:pt x="2128603" y="3072983"/>
                </a:cubicBezTo>
                <a:cubicBezTo>
                  <a:pt x="2085805" y="3089033"/>
                  <a:pt x="2008238" y="3178358"/>
                  <a:pt x="1993691" y="3192905"/>
                </a:cubicBezTo>
                <a:lnTo>
                  <a:pt x="1948721" y="3237875"/>
                </a:lnTo>
                <a:cubicBezTo>
                  <a:pt x="1938728" y="3247869"/>
                  <a:pt x="1927221" y="3256550"/>
                  <a:pt x="1918741" y="3267856"/>
                </a:cubicBezTo>
                <a:cubicBezTo>
                  <a:pt x="1903751" y="3287843"/>
                  <a:pt x="1884943" y="3305470"/>
                  <a:pt x="1873770" y="3327816"/>
                </a:cubicBezTo>
                <a:cubicBezTo>
                  <a:pt x="1849702" y="3375951"/>
                  <a:pt x="1813809" y="3477718"/>
                  <a:pt x="1813809" y="3477718"/>
                </a:cubicBezTo>
                <a:cubicBezTo>
                  <a:pt x="1808812" y="3517692"/>
                  <a:pt x="1805442" y="3557902"/>
                  <a:pt x="1798819" y="3597639"/>
                </a:cubicBezTo>
                <a:cubicBezTo>
                  <a:pt x="1795432" y="3617961"/>
                  <a:pt x="1783350" y="3637003"/>
                  <a:pt x="1783829" y="3657600"/>
                </a:cubicBezTo>
                <a:cubicBezTo>
                  <a:pt x="1788366" y="3852675"/>
                  <a:pt x="1797262" y="4047791"/>
                  <a:pt x="1813809" y="4242216"/>
                </a:cubicBezTo>
                <a:cubicBezTo>
                  <a:pt x="1822187" y="4340657"/>
                  <a:pt x="1832290" y="4344888"/>
                  <a:pt x="1873770" y="4407108"/>
                </a:cubicBezTo>
                <a:cubicBezTo>
                  <a:pt x="1878767" y="4422098"/>
                  <a:pt x="1879059" y="4439606"/>
                  <a:pt x="1888760" y="4452079"/>
                </a:cubicBezTo>
                <a:cubicBezTo>
                  <a:pt x="1925190" y="4498918"/>
                  <a:pt x="1971574" y="4542230"/>
                  <a:pt x="2023672" y="4572000"/>
                </a:cubicBezTo>
                <a:cubicBezTo>
                  <a:pt x="2043074" y="4583087"/>
                  <a:pt x="2065039" y="4589585"/>
                  <a:pt x="2083632" y="4601980"/>
                </a:cubicBezTo>
                <a:cubicBezTo>
                  <a:pt x="2095391" y="4609820"/>
                  <a:pt x="2100972" y="4625640"/>
                  <a:pt x="2113613" y="4631961"/>
                </a:cubicBezTo>
                <a:cubicBezTo>
                  <a:pt x="2132040" y="4641174"/>
                  <a:pt x="2154028" y="4640436"/>
                  <a:pt x="2173573" y="4646951"/>
                </a:cubicBezTo>
                <a:cubicBezTo>
                  <a:pt x="2199100" y="4655460"/>
                  <a:pt x="2223935" y="4666003"/>
                  <a:pt x="2248524" y="4676931"/>
                </a:cubicBezTo>
                <a:cubicBezTo>
                  <a:pt x="2268944" y="4686006"/>
                  <a:pt x="2286573" y="4702529"/>
                  <a:pt x="2308485" y="4706911"/>
                </a:cubicBezTo>
                <a:cubicBezTo>
                  <a:pt x="2362604" y="4717735"/>
                  <a:pt x="2418413" y="4716905"/>
                  <a:pt x="2473377" y="4721902"/>
                </a:cubicBezTo>
                <a:cubicBezTo>
                  <a:pt x="2509228" y="4729072"/>
                  <a:pt x="2605392" y="4749142"/>
                  <a:pt x="2638268" y="4751882"/>
                </a:cubicBezTo>
                <a:cubicBezTo>
                  <a:pt x="2728037" y="4759363"/>
                  <a:pt x="2818150" y="4761875"/>
                  <a:pt x="2908091" y="4766872"/>
                </a:cubicBezTo>
                <a:cubicBezTo>
                  <a:pt x="3102963" y="4761875"/>
                  <a:pt x="3297982" y="4760939"/>
                  <a:pt x="3492708" y="4751882"/>
                </a:cubicBezTo>
                <a:cubicBezTo>
                  <a:pt x="3513288" y="4750925"/>
                  <a:pt x="3532273" y="4739806"/>
                  <a:pt x="3552668" y="4736892"/>
                </a:cubicBezTo>
                <a:cubicBezTo>
                  <a:pt x="3602380" y="4729790"/>
                  <a:pt x="3652603" y="4726899"/>
                  <a:pt x="3702570" y="4721902"/>
                </a:cubicBezTo>
                <a:cubicBezTo>
                  <a:pt x="3792511" y="4726899"/>
                  <a:pt x="3882652" y="4729089"/>
                  <a:pt x="3972393" y="4736892"/>
                </a:cubicBezTo>
                <a:cubicBezTo>
                  <a:pt x="4036515" y="4742468"/>
                  <a:pt x="4075041" y="4763189"/>
                  <a:pt x="4137285" y="4781862"/>
                </a:cubicBezTo>
                <a:cubicBezTo>
                  <a:pt x="4157018" y="4787782"/>
                  <a:pt x="4177259" y="4791855"/>
                  <a:pt x="4197246" y="4796852"/>
                </a:cubicBezTo>
                <a:cubicBezTo>
                  <a:pt x="4217233" y="4806846"/>
                  <a:pt x="4236458" y="4818534"/>
                  <a:pt x="4257206" y="4826833"/>
                </a:cubicBezTo>
                <a:cubicBezTo>
                  <a:pt x="4333278" y="4857262"/>
                  <a:pt x="4346828" y="4856749"/>
                  <a:pt x="4422098" y="4871803"/>
                </a:cubicBezTo>
                <a:cubicBezTo>
                  <a:pt x="4674867" y="4998189"/>
                  <a:pt x="4355980" y="4849765"/>
                  <a:pt x="4601980" y="4931764"/>
                </a:cubicBezTo>
                <a:cubicBezTo>
                  <a:pt x="4829873" y="5007728"/>
                  <a:pt x="4546636" y="4955979"/>
                  <a:pt x="4796852" y="4991724"/>
                </a:cubicBezTo>
                <a:cubicBezTo>
                  <a:pt x="4812110" y="4997446"/>
                  <a:pt x="4975650" y="5060462"/>
                  <a:pt x="5006714" y="5066675"/>
                </a:cubicBezTo>
                <a:cubicBezTo>
                  <a:pt x="5076006" y="5080534"/>
                  <a:pt x="5147285" y="5082798"/>
                  <a:pt x="5216577" y="5096656"/>
                </a:cubicBezTo>
                <a:cubicBezTo>
                  <a:pt x="5326174" y="5118575"/>
                  <a:pt x="5266306" y="5108043"/>
                  <a:pt x="5396459" y="5126636"/>
                </a:cubicBezTo>
                <a:cubicBezTo>
                  <a:pt x="5679009" y="5119572"/>
                  <a:pt x="5836897" y="5159266"/>
                  <a:pt x="6056026" y="5096656"/>
                </a:cubicBezTo>
                <a:cubicBezTo>
                  <a:pt x="6071219" y="5092315"/>
                  <a:pt x="6086006" y="5086662"/>
                  <a:pt x="6100996" y="5081665"/>
                </a:cubicBezTo>
                <a:cubicBezTo>
                  <a:pt x="6110990" y="5066675"/>
                  <a:pt x="6118925" y="5050086"/>
                  <a:pt x="6130977" y="5036695"/>
                </a:cubicBezTo>
                <a:cubicBezTo>
                  <a:pt x="6164067" y="4999928"/>
                  <a:pt x="6200931" y="4966741"/>
                  <a:pt x="6235908" y="4931764"/>
                </a:cubicBezTo>
                <a:lnTo>
                  <a:pt x="6265888" y="4901783"/>
                </a:lnTo>
                <a:lnTo>
                  <a:pt x="6310859" y="4856813"/>
                </a:lnTo>
                <a:lnTo>
                  <a:pt x="6355829" y="4811843"/>
                </a:lnTo>
                <a:cubicBezTo>
                  <a:pt x="6365822" y="4791856"/>
                  <a:pt x="6377510" y="4772630"/>
                  <a:pt x="6385809" y="4751882"/>
                </a:cubicBezTo>
                <a:cubicBezTo>
                  <a:pt x="6421436" y="4662816"/>
                  <a:pt x="6408692" y="4679288"/>
                  <a:pt x="6430780" y="4601980"/>
                </a:cubicBezTo>
                <a:cubicBezTo>
                  <a:pt x="6449830" y="4535304"/>
                  <a:pt x="6445139" y="4575156"/>
                  <a:pt x="6460760" y="4497049"/>
                </a:cubicBezTo>
                <a:cubicBezTo>
                  <a:pt x="6466721" y="4467245"/>
                  <a:pt x="6470753" y="4437088"/>
                  <a:pt x="6475750" y="4407108"/>
                </a:cubicBezTo>
                <a:cubicBezTo>
                  <a:pt x="6470753" y="4312170"/>
                  <a:pt x="6479404" y="4215518"/>
                  <a:pt x="6460760" y="4122295"/>
                </a:cubicBezTo>
                <a:cubicBezTo>
                  <a:pt x="6457111" y="4104052"/>
                  <a:pt x="6401116" y="4025097"/>
                  <a:pt x="6370819" y="4002374"/>
                </a:cubicBezTo>
                <a:cubicBezTo>
                  <a:pt x="6341993" y="3980755"/>
                  <a:pt x="6310858" y="3962400"/>
                  <a:pt x="6280878" y="3942413"/>
                </a:cubicBezTo>
                <a:cubicBezTo>
                  <a:pt x="6265888" y="3932420"/>
                  <a:pt x="6253386" y="3916802"/>
                  <a:pt x="6235908" y="3912433"/>
                </a:cubicBezTo>
                <a:cubicBezTo>
                  <a:pt x="6215921" y="3907436"/>
                  <a:pt x="6195680" y="3903363"/>
                  <a:pt x="6175947" y="3897443"/>
                </a:cubicBezTo>
                <a:cubicBezTo>
                  <a:pt x="6145678" y="3888362"/>
                  <a:pt x="6117067" y="3873286"/>
                  <a:pt x="6086006" y="3867462"/>
                </a:cubicBezTo>
                <a:cubicBezTo>
                  <a:pt x="6036650" y="3858208"/>
                  <a:pt x="5986194" y="3856050"/>
                  <a:pt x="5936105" y="3852472"/>
                </a:cubicBezTo>
                <a:cubicBezTo>
                  <a:pt x="5846254" y="3846054"/>
                  <a:pt x="5756260" y="3841767"/>
                  <a:pt x="5666282" y="3837482"/>
                </a:cubicBezTo>
                <a:lnTo>
                  <a:pt x="5306518" y="3822492"/>
                </a:lnTo>
                <a:cubicBezTo>
                  <a:pt x="5276080" y="3814883"/>
                  <a:pt x="5231702" y="3805418"/>
                  <a:pt x="5201587" y="3792511"/>
                </a:cubicBezTo>
                <a:cubicBezTo>
                  <a:pt x="5148332" y="3769687"/>
                  <a:pt x="5141821" y="3762661"/>
                  <a:pt x="5096655" y="3732551"/>
                </a:cubicBezTo>
                <a:cubicBezTo>
                  <a:pt x="5067533" y="3645183"/>
                  <a:pt x="5088730" y="3701710"/>
                  <a:pt x="5021705" y="3567659"/>
                </a:cubicBezTo>
                <a:cubicBezTo>
                  <a:pt x="5011711" y="3547672"/>
                  <a:pt x="4998790" y="3528897"/>
                  <a:pt x="4991724" y="3507698"/>
                </a:cubicBezTo>
                <a:cubicBezTo>
                  <a:pt x="4986727" y="3492708"/>
                  <a:pt x="4981075" y="3477921"/>
                  <a:pt x="4976734" y="3462728"/>
                </a:cubicBezTo>
                <a:cubicBezTo>
                  <a:pt x="4971074" y="3442919"/>
                  <a:pt x="4969860" y="3421703"/>
                  <a:pt x="4961744" y="3402767"/>
                </a:cubicBezTo>
                <a:cubicBezTo>
                  <a:pt x="4954647" y="3386208"/>
                  <a:pt x="4939821" y="3373911"/>
                  <a:pt x="4931764" y="3357797"/>
                </a:cubicBezTo>
                <a:cubicBezTo>
                  <a:pt x="4924697" y="3343664"/>
                  <a:pt x="4926254" y="3325467"/>
                  <a:pt x="4916773" y="3312826"/>
                </a:cubicBezTo>
                <a:cubicBezTo>
                  <a:pt x="4895574" y="3284560"/>
                  <a:pt x="4861422" y="3267273"/>
                  <a:pt x="4841823" y="3237875"/>
                </a:cubicBezTo>
                <a:cubicBezTo>
                  <a:pt x="4831829" y="3222885"/>
                  <a:pt x="4824581" y="3205644"/>
                  <a:pt x="4811842" y="3192905"/>
                </a:cubicBezTo>
                <a:cubicBezTo>
                  <a:pt x="4733938" y="3115001"/>
                  <a:pt x="4796223" y="3207107"/>
                  <a:pt x="4736891" y="3132944"/>
                </a:cubicBezTo>
                <a:cubicBezTo>
                  <a:pt x="4725637" y="3118876"/>
                  <a:pt x="4720469" y="3099837"/>
                  <a:pt x="4706911" y="3087974"/>
                </a:cubicBezTo>
                <a:cubicBezTo>
                  <a:pt x="4679794" y="3064247"/>
                  <a:pt x="4616970" y="3028013"/>
                  <a:pt x="4616970" y="3028013"/>
                </a:cubicBezTo>
                <a:cubicBezTo>
                  <a:pt x="4595101" y="2998853"/>
                  <a:pt x="4571802" y="2961898"/>
                  <a:pt x="4542019" y="2938072"/>
                </a:cubicBezTo>
                <a:cubicBezTo>
                  <a:pt x="4527951" y="2926818"/>
                  <a:pt x="4510607" y="2919955"/>
                  <a:pt x="4497049" y="2908092"/>
                </a:cubicBezTo>
                <a:cubicBezTo>
                  <a:pt x="4470459" y="2884826"/>
                  <a:pt x="4451496" y="2852740"/>
                  <a:pt x="4422098" y="2833141"/>
                </a:cubicBezTo>
                <a:cubicBezTo>
                  <a:pt x="4106857" y="2622980"/>
                  <a:pt x="4395142" y="2803438"/>
                  <a:pt x="3402767" y="2788170"/>
                </a:cubicBezTo>
                <a:cubicBezTo>
                  <a:pt x="3397770" y="2758190"/>
                  <a:pt x="3393738" y="2728033"/>
                  <a:pt x="3387777" y="2698229"/>
                </a:cubicBezTo>
                <a:cubicBezTo>
                  <a:pt x="3383737" y="2678027"/>
                  <a:pt x="3375701" y="2658664"/>
                  <a:pt x="3372787" y="2638269"/>
                </a:cubicBezTo>
                <a:cubicBezTo>
                  <a:pt x="3365685" y="2588557"/>
                  <a:pt x="3362793" y="2538334"/>
                  <a:pt x="3357796" y="2488367"/>
                </a:cubicBezTo>
                <a:cubicBezTo>
                  <a:pt x="3362793" y="1673901"/>
                  <a:pt x="3347661" y="859063"/>
                  <a:pt x="3372787" y="44970"/>
                </a:cubicBezTo>
                <a:cubicBezTo>
                  <a:pt x="3373423" y="24378"/>
                  <a:pt x="3416660" y="47091"/>
                  <a:pt x="3432747" y="59961"/>
                </a:cubicBezTo>
                <a:cubicBezTo>
                  <a:pt x="3445085" y="69832"/>
                  <a:pt x="3438553" y="92073"/>
                  <a:pt x="3447737" y="104931"/>
                </a:cubicBezTo>
                <a:cubicBezTo>
                  <a:pt x="3464166" y="127932"/>
                  <a:pt x="3492019" y="141373"/>
                  <a:pt x="3507698" y="164892"/>
                </a:cubicBezTo>
                <a:cubicBezTo>
                  <a:pt x="3547672" y="224852"/>
                  <a:pt x="3522688" y="199869"/>
                  <a:pt x="3582649" y="239843"/>
                </a:cubicBezTo>
                <a:cubicBezTo>
                  <a:pt x="3592642" y="254833"/>
                  <a:pt x="3599890" y="272074"/>
                  <a:pt x="3612629" y="284813"/>
                </a:cubicBezTo>
                <a:cubicBezTo>
                  <a:pt x="3648261" y="320444"/>
                  <a:pt x="3703015" y="329932"/>
                  <a:pt x="3747541" y="344774"/>
                </a:cubicBezTo>
                <a:lnTo>
                  <a:pt x="3792511" y="359764"/>
                </a:lnTo>
                <a:cubicBezTo>
                  <a:pt x="3807501" y="364761"/>
                  <a:pt x="3823349" y="367688"/>
                  <a:pt x="3837482" y="374754"/>
                </a:cubicBezTo>
                <a:cubicBezTo>
                  <a:pt x="3857469" y="384747"/>
                  <a:pt x="3876039" y="398313"/>
                  <a:pt x="3897442" y="404734"/>
                </a:cubicBezTo>
                <a:cubicBezTo>
                  <a:pt x="3926554" y="413468"/>
                  <a:pt x="3957403" y="414727"/>
                  <a:pt x="3987383" y="419724"/>
                </a:cubicBezTo>
                <a:cubicBezTo>
                  <a:pt x="4002373" y="424721"/>
                  <a:pt x="4017161" y="430374"/>
                  <a:pt x="4032354" y="434715"/>
                </a:cubicBezTo>
                <a:cubicBezTo>
                  <a:pt x="4164138" y="472368"/>
                  <a:pt x="4029439" y="428747"/>
                  <a:pt x="4137285" y="464695"/>
                </a:cubicBezTo>
                <a:lnTo>
                  <a:pt x="4212236" y="539646"/>
                </a:lnTo>
                <a:cubicBezTo>
                  <a:pt x="4227226" y="554636"/>
                  <a:pt x="4237095" y="577912"/>
                  <a:pt x="4257206" y="584616"/>
                </a:cubicBezTo>
                <a:lnTo>
                  <a:pt x="4302177" y="599606"/>
                </a:lnTo>
                <a:cubicBezTo>
                  <a:pt x="4327161" y="624590"/>
                  <a:pt x="4345526" y="658756"/>
                  <a:pt x="4377128" y="674557"/>
                </a:cubicBezTo>
                <a:cubicBezTo>
                  <a:pt x="4465353" y="718671"/>
                  <a:pt x="4415890" y="697472"/>
                  <a:pt x="4527029" y="734518"/>
                </a:cubicBezTo>
                <a:cubicBezTo>
                  <a:pt x="4542019" y="739515"/>
                  <a:pt x="4556506" y="746409"/>
                  <a:pt x="4572000" y="749508"/>
                </a:cubicBezTo>
                <a:cubicBezTo>
                  <a:pt x="4614786" y="758065"/>
                  <a:pt x="4664576" y="766788"/>
                  <a:pt x="4706911" y="779488"/>
                </a:cubicBezTo>
                <a:cubicBezTo>
                  <a:pt x="4737180" y="788569"/>
                  <a:pt x="4770557" y="791940"/>
                  <a:pt x="4796852" y="809469"/>
                </a:cubicBezTo>
                <a:cubicBezTo>
                  <a:pt x="4834129" y="834320"/>
                  <a:pt x="4858313" y="853128"/>
                  <a:pt x="4901783" y="869429"/>
                </a:cubicBezTo>
                <a:cubicBezTo>
                  <a:pt x="4921073" y="876663"/>
                  <a:pt x="4942011" y="878500"/>
                  <a:pt x="4961744" y="884420"/>
                </a:cubicBezTo>
                <a:cubicBezTo>
                  <a:pt x="4992013" y="893501"/>
                  <a:pt x="5021705" y="904407"/>
                  <a:pt x="5051685" y="914400"/>
                </a:cubicBezTo>
                <a:cubicBezTo>
                  <a:pt x="5066675" y="919397"/>
                  <a:pt x="5083508" y="920625"/>
                  <a:pt x="5096655" y="929390"/>
                </a:cubicBezTo>
                <a:cubicBezTo>
                  <a:pt x="5111645" y="939383"/>
                  <a:pt x="5127947" y="947645"/>
                  <a:pt x="5141626" y="959370"/>
                </a:cubicBezTo>
                <a:cubicBezTo>
                  <a:pt x="5163087" y="977765"/>
                  <a:pt x="5178068" y="1003652"/>
                  <a:pt x="5201587" y="1019331"/>
                </a:cubicBezTo>
                <a:cubicBezTo>
                  <a:pt x="5242273" y="1046455"/>
                  <a:pt x="5277439" y="1065653"/>
                  <a:pt x="5306518" y="1109272"/>
                </a:cubicBezTo>
                <a:cubicBezTo>
                  <a:pt x="5316511" y="1124262"/>
                  <a:pt x="5323759" y="1141504"/>
                  <a:pt x="5336498" y="1154243"/>
                </a:cubicBezTo>
                <a:cubicBezTo>
                  <a:pt x="5349237" y="1166982"/>
                  <a:pt x="5367400" y="1172969"/>
                  <a:pt x="5381468" y="1184223"/>
                </a:cubicBezTo>
                <a:cubicBezTo>
                  <a:pt x="5455646" y="1243565"/>
                  <a:pt x="5363509" y="1181254"/>
                  <a:pt x="5441429" y="1259174"/>
                </a:cubicBezTo>
                <a:cubicBezTo>
                  <a:pt x="5454168" y="1271913"/>
                  <a:pt x="5471410" y="1279161"/>
                  <a:pt x="5486400" y="1289154"/>
                </a:cubicBezTo>
                <a:cubicBezTo>
                  <a:pt x="5513524" y="1329841"/>
                  <a:pt x="5532721" y="1365005"/>
                  <a:pt x="5576341" y="1394085"/>
                </a:cubicBezTo>
                <a:cubicBezTo>
                  <a:pt x="5633070" y="1431905"/>
                  <a:pt x="5608572" y="1411326"/>
                  <a:pt x="5651291" y="1454046"/>
                </a:cubicBezTo>
                <a:cubicBezTo>
                  <a:pt x="5656288" y="1469036"/>
                  <a:pt x="5658152" y="1485467"/>
                  <a:pt x="5666282" y="1499016"/>
                </a:cubicBezTo>
                <a:cubicBezTo>
                  <a:pt x="5673553" y="1511135"/>
                  <a:pt x="5687433" y="1517961"/>
                  <a:pt x="5696262" y="1528997"/>
                </a:cubicBezTo>
                <a:cubicBezTo>
                  <a:pt x="5787574" y="1643139"/>
                  <a:pt x="5641875" y="1489600"/>
                  <a:pt x="5786203" y="1633928"/>
                </a:cubicBezTo>
                <a:lnTo>
                  <a:pt x="5906124" y="1753849"/>
                </a:lnTo>
                <a:cubicBezTo>
                  <a:pt x="5916118" y="1763842"/>
                  <a:pt x="5924346" y="1775989"/>
                  <a:pt x="5936105" y="1783829"/>
                </a:cubicBezTo>
                <a:cubicBezTo>
                  <a:pt x="5951095" y="1793823"/>
                  <a:pt x="5967517" y="1801946"/>
                  <a:pt x="5981075" y="1813810"/>
                </a:cubicBezTo>
                <a:cubicBezTo>
                  <a:pt x="6007665" y="1837077"/>
                  <a:pt x="6022507" y="1877588"/>
                  <a:pt x="6056026" y="1888761"/>
                </a:cubicBezTo>
                <a:cubicBezTo>
                  <a:pt x="6071016" y="1893758"/>
                  <a:pt x="6086863" y="1896685"/>
                  <a:pt x="6100996" y="1903751"/>
                </a:cubicBezTo>
                <a:cubicBezTo>
                  <a:pt x="6117110" y="1911808"/>
                  <a:pt x="6129408" y="1926634"/>
                  <a:pt x="6145967" y="1933731"/>
                </a:cubicBezTo>
                <a:cubicBezTo>
                  <a:pt x="6164903" y="1941846"/>
                  <a:pt x="6185941" y="1943724"/>
                  <a:pt x="6205928" y="1948721"/>
                </a:cubicBezTo>
                <a:cubicBezTo>
                  <a:pt x="6220918" y="1958715"/>
                  <a:pt x="6234435" y="1971385"/>
                  <a:pt x="6250898" y="1978702"/>
                </a:cubicBezTo>
                <a:cubicBezTo>
                  <a:pt x="6279776" y="1991537"/>
                  <a:pt x="6310859" y="1998689"/>
                  <a:pt x="6340839" y="2008682"/>
                </a:cubicBezTo>
                <a:lnTo>
                  <a:pt x="6430780" y="2038662"/>
                </a:lnTo>
                <a:lnTo>
                  <a:pt x="6520721" y="2068643"/>
                </a:lnTo>
                <a:lnTo>
                  <a:pt x="6565691" y="2083633"/>
                </a:lnTo>
                <a:cubicBezTo>
                  <a:pt x="6618018" y="2135959"/>
                  <a:pt x="6582264" y="2109144"/>
                  <a:pt x="6685613" y="2143593"/>
                </a:cubicBezTo>
                <a:lnTo>
                  <a:pt x="6730583" y="2158583"/>
                </a:lnTo>
                <a:cubicBezTo>
                  <a:pt x="6740577" y="2168577"/>
                  <a:pt x="6749257" y="2180084"/>
                  <a:pt x="6760564" y="2188564"/>
                </a:cubicBezTo>
                <a:cubicBezTo>
                  <a:pt x="6789389" y="2210183"/>
                  <a:pt x="6850505" y="2248524"/>
                  <a:pt x="6850505" y="2248524"/>
                </a:cubicBezTo>
                <a:cubicBezTo>
                  <a:pt x="6860498" y="2263514"/>
                  <a:pt x="6867746" y="2280756"/>
                  <a:pt x="6880485" y="2293495"/>
                </a:cubicBezTo>
                <a:cubicBezTo>
                  <a:pt x="6893224" y="2306234"/>
                  <a:pt x="6911615" y="2311942"/>
                  <a:pt x="6925455" y="2323475"/>
                </a:cubicBezTo>
                <a:cubicBezTo>
                  <a:pt x="6941741" y="2337047"/>
                  <a:pt x="6954140" y="2354874"/>
                  <a:pt x="6970426" y="2368446"/>
                </a:cubicBezTo>
                <a:cubicBezTo>
                  <a:pt x="6984266" y="2379979"/>
                  <a:pt x="7001717" y="2386702"/>
                  <a:pt x="7015396" y="2398426"/>
                </a:cubicBezTo>
                <a:cubicBezTo>
                  <a:pt x="7036857" y="2416821"/>
                  <a:pt x="7051838" y="2442708"/>
                  <a:pt x="7075357" y="2458387"/>
                </a:cubicBezTo>
                <a:cubicBezTo>
                  <a:pt x="7090347" y="2468380"/>
                  <a:pt x="7106488" y="2476833"/>
                  <a:pt x="7120328" y="2488367"/>
                </a:cubicBezTo>
                <a:cubicBezTo>
                  <a:pt x="7195187" y="2550750"/>
                  <a:pt x="7131236" y="2521984"/>
                  <a:pt x="7210268" y="2548328"/>
                </a:cubicBezTo>
                <a:cubicBezTo>
                  <a:pt x="7260126" y="2598184"/>
                  <a:pt x="7217110" y="2564108"/>
                  <a:pt x="7285219" y="2593298"/>
                </a:cubicBezTo>
                <a:cubicBezTo>
                  <a:pt x="7365166" y="2627561"/>
                  <a:pt x="7319842" y="2618181"/>
                  <a:pt x="7390150" y="2638269"/>
                </a:cubicBezTo>
                <a:cubicBezTo>
                  <a:pt x="7428183" y="2649135"/>
                  <a:pt x="7459142" y="2652846"/>
                  <a:pt x="7495082" y="2668249"/>
                </a:cubicBezTo>
                <a:cubicBezTo>
                  <a:pt x="7515621" y="2677051"/>
                  <a:pt x="7534622" y="2689153"/>
                  <a:pt x="7555042" y="2698229"/>
                </a:cubicBezTo>
                <a:cubicBezTo>
                  <a:pt x="7627312" y="2730349"/>
                  <a:pt x="7625382" y="2721292"/>
                  <a:pt x="7689954" y="2758190"/>
                </a:cubicBezTo>
                <a:cubicBezTo>
                  <a:pt x="7705596" y="2767128"/>
                  <a:pt x="7718461" y="2780853"/>
                  <a:pt x="7734924" y="2788170"/>
                </a:cubicBezTo>
                <a:cubicBezTo>
                  <a:pt x="7763802" y="2801005"/>
                  <a:pt x="7798570" y="2800622"/>
                  <a:pt x="7824865" y="2818151"/>
                </a:cubicBezTo>
                <a:cubicBezTo>
                  <a:pt x="7839855" y="2828144"/>
                  <a:pt x="7853722" y="2840074"/>
                  <a:pt x="7869836" y="2848131"/>
                </a:cubicBezTo>
                <a:cubicBezTo>
                  <a:pt x="7883969" y="2855197"/>
                  <a:pt x="7899613" y="2858780"/>
                  <a:pt x="7914806" y="2863121"/>
                </a:cubicBezTo>
                <a:cubicBezTo>
                  <a:pt x="7952853" y="2873991"/>
                  <a:pt x="7983786" y="2877694"/>
                  <a:pt x="8019737" y="2893102"/>
                </a:cubicBezTo>
                <a:cubicBezTo>
                  <a:pt x="8129473" y="2940132"/>
                  <a:pt x="8029118" y="2910437"/>
                  <a:pt x="8139659" y="2938072"/>
                </a:cubicBezTo>
                <a:cubicBezTo>
                  <a:pt x="8154649" y="2948065"/>
                  <a:pt x="8168070" y="2960955"/>
                  <a:pt x="8184629" y="2968052"/>
                </a:cubicBezTo>
                <a:cubicBezTo>
                  <a:pt x="8203565" y="2976168"/>
                  <a:pt x="8224857" y="2977123"/>
                  <a:pt x="8244590" y="2983043"/>
                </a:cubicBezTo>
                <a:cubicBezTo>
                  <a:pt x="8274859" y="2992124"/>
                  <a:pt x="8304551" y="3003030"/>
                  <a:pt x="8334531" y="3013023"/>
                </a:cubicBezTo>
                <a:cubicBezTo>
                  <a:pt x="8349521" y="3018020"/>
                  <a:pt x="8365368" y="3020947"/>
                  <a:pt x="8379501" y="3028013"/>
                </a:cubicBezTo>
                <a:cubicBezTo>
                  <a:pt x="8432797" y="3054660"/>
                  <a:pt x="8467663" y="3075626"/>
                  <a:pt x="8529403" y="3087974"/>
                </a:cubicBezTo>
                <a:cubicBezTo>
                  <a:pt x="8639000" y="3109893"/>
                  <a:pt x="8579132" y="3099361"/>
                  <a:pt x="8709285" y="3117954"/>
                </a:cubicBezTo>
                <a:cubicBezTo>
                  <a:pt x="8739265" y="3127947"/>
                  <a:pt x="8768568" y="3140270"/>
                  <a:pt x="8799226" y="3147934"/>
                </a:cubicBezTo>
                <a:cubicBezTo>
                  <a:pt x="8819213" y="3152931"/>
                  <a:pt x="8839454" y="3157004"/>
                  <a:pt x="8859187" y="3162924"/>
                </a:cubicBezTo>
                <a:cubicBezTo>
                  <a:pt x="8889456" y="3172005"/>
                  <a:pt x="8949128" y="3192905"/>
                  <a:pt x="8949128" y="3192905"/>
                </a:cubicBezTo>
                <a:cubicBezTo>
                  <a:pt x="8994294" y="3223016"/>
                  <a:pt x="9000803" y="3230041"/>
                  <a:pt x="9054059" y="3252865"/>
                </a:cubicBezTo>
                <a:cubicBezTo>
                  <a:pt x="9084174" y="3265772"/>
                  <a:pt x="9128552" y="3275237"/>
                  <a:pt x="9158990" y="3282846"/>
                </a:cubicBezTo>
                <a:cubicBezTo>
                  <a:pt x="9321883" y="3380580"/>
                  <a:pt x="9165956" y="3294396"/>
                  <a:pt x="9278911" y="3342806"/>
                </a:cubicBezTo>
                <a:cubicBezTo>
                  <a:pt x="9299450" y="3351609"/>
                  <a:pt x="9317949" y="3364941"/>
                  <a:pt x="9338872" y="3372787"/>
                </a:cubicBezTo>
                <a:cubicBezTo>
                  <a:pt x="9358162" y="3380021"/>
                  <a:pt x="9379542" y="3380543"/>
                  <a:pt x="9398832" y="3387777"/>
                </a:cubicBezTo>
                <a:cubicBezTo>
                  <a:pt x="9419755" y="3395623"/>
                  <a:pt x="9437870" y="3409911"/>
                  <a:pt x="9458793" y="3417757"/>
                </a:cubicBezTo>
                <a:cubicBezTo>
                  <a:pt x="9478083" y="3424991"/>
                  <a:pt x="9499209" y="3426232"/>
                  <a:pt x="9518754" y="3432747"/>
                </a:cubicBezTo>
                <a:cubicBezTo>
                  <a:pt x="9544281" y="3441256"/>
                  <a:pt x="9568417" y="3453532"/>
                  <a:pt x="9593705" y="3462728"/>
                </a:cubicBezTo>
                <a:cubicBezTo>
                  <a:pt x="9623404" y="3473528"/>
                  <a:pt x="9653666" y="3482715"/>
                  <a:pt x="9683646" y="3492708"/>
                </a:cubicBezTo>
                <a:lnTo>
                  <a:pt x="9728616" y="3507698"/>
                </a:lnTo>
                <a:cubicBezTo>
                  <a:pt x="9857489" y="3593614"/>
                  <a:pt x="9694441" y="3490611"/>
                  <a:pt x="9818557" y="3552669"/>
                </a:cubicBezTo>
                <a:cubicBezTo>
                  <a:pt x="9834671" y="3560726"/>
                  <a:pt x="9846969" y="3575552"/>
                  <a:pt x="9863528" y="3582649"/>
                </a:cubicBezTo>
                <a:cubicBezTo>
                  <a:pt x="9882464" y="3590764"/>
                  <a:pt x="9903679" y="3591979"/>
                  <a:pt x="9923488" y="3597639"/>
                </a:cubicBezTo>
                <a:cubicBezTo>
                  <a:pt x="9938681" y="3601980"/>
                  <a:pt x="9953469" y="3607632"/>
                  <a:pt x="9968459" y="3612629"/>
                </a:cubicBezTo>
                <a:cubicBezTo>
                  <a:pt x="10062865" y="3895852"/>
                  <a:pt x="9952502" y="3549925"/>
                  <a:pt x="9998439" y="4392118"/>
                </a:cubicBezTo>
                <a:cubicBezTo>
                  <a:pt x="10000160" y="4423673"/>
                  <a:pt x="10028419" y="4482059"/>
                  <a:pt x="10028419" y="4482059"/>
                </a:cubicBezTo>
                <a:cubicBezTo>
                  <a:pt x="10023422" y="4881797"/>
                  <a:pt x="10409844" y="5629594"/>
                  <a:pt x="10013429" y="5681272"/>
                </a:cubicBezTo>
                <a:cubicBezTo>
                  <a:pt x="7015773" y="6072056"/>
                  <a:pt x="3967364" y="5681125"/>
                  <a:pt x="944380" y="5666282"/>
                </a:cubicBezTo>
                <a:cubicBezTo>
                  <a:pt x="912778" y="5666127"/>
                  <a:pt x="854439" y="5636302"/>
                  <a:pt x="854439" y="5636302"/>
                </a:cubicBezTo>
                <a:cubicBezTo>
                  <a:pt x="726273" y="5508132"/>
                  <a:pt x="935151" y="5708077"/>
                  <a:pt x="779488" y="5591331"/>
                </a:cubicBezTo>
                <a:cubicBezTo>
                  <a:pt x="751222" y="5570132"/>
                  <a:pt x="729521" y="5541364"/>
                  <a:pt x="704537" y="5516380"/>
                </a:cubicBezTo>
                <a:lnTo>
                  <a:pt x="659567" y="5471410"/>
                </a:lnTo>
                <a:cubicBezTo>
                  <a:pt x="649574" y="5441430"/>
                  <a:pt x="637252" y="5412127"/>
                  <a:pt x="629587" y="5381469"/>
                </a:cubicBezTo>
                <a:cubicBezTo>
                  <a:pt x="624590" y="5361482"/>
                  <a:pt x="621830" y="5340798"/>
                  <a:pt x="614596" y="5321508"/>
                </a:cubicBezTo>
                <a:cubicBezTo>
                  <a:pt x="573650" y="5212320"/>
                  <a:pt x="594440" y="5307562"/>
                  <a:pt x="569626" y="5216577"/>
                </a:cubicBezTo>
                <a:cubicBezTo>
                  <a:pt x="513156" y="5009519"/>
                  <a:pt x="567115" y="5179062"/>
                  <a:pt x="509665" y="5006715"/>
                </a:cubicBezTo>
                <a:cubicBezTo>
                  <a:pt x="504668" y="4991725"/>
                  <a:pt x="503440" y="4974891"/>
                  <a:pt x="494675" y="4961744"/>
                </a:cubicBezTo>
                <a:lnTo>
                  <a:pt x="464695" y="4916774"/>
                </a:lnTo>
                <a:cubicBezTo>
                  <a:pt x="429017" y="4809742"/>
                  <a:pt x="452243" y="4853128"/>
                  <a:pt x="404734" y="4781862"/>
                </a:cubicBezTo>
                <a:cubicBezTo>
                  <a:pt x="397128" y="4751438"/>
                  <a:pt x="387656" y="4707035"/>
                  <a:pt x="374754" y="4676931"/>
                </a:cubicBezTo>
                <a:cubicBezTo>
                  <a:pt x="365951" y="4656392"/>
                  <a:pt x="354767" y="4636957"/>
                  <a:pt x="344773" y="4616970"/>
                </a:cubicBezTo>
                <a:cubicBezTo>
                  <a:pt x="339776" y="4596983"/>
                  <a:pt x="337017" y="4576300"/>
                  <a:pt x="329783" y="4557010"/>
                </a:cubicBezTo>
                <a:cubicBezTo>
                  <a:pt x="321937" y="4536087"/>
                  <a:pt x="306869" y="4518248"/>
                  <a:pt x="299803" y="4497049"/>
                </a:cubicBezTo>
                <a:cubicBezTo>
                  <a:pt x="286773" y="4457960"/>
                  <a:pt x="282853" y="4416217"/>
                  <a:pt x="269823" y="4377128"/>
                </a:cubicBezTo>
                <a:cubicBezTo>
                  <a:pt x="264826" y="4362138"/>
                  <a:pt x="259173" y="4347350"/>
                  <a:pt x="254832" y="4332157"/>
                </a:cubicBezTo>
                <a:cubicBezTo>
                  <a:pt x="248428" y="4309745"/>
                  <a:pt x="236832" y="4251186"/>
                  <a:pt x="224852" y="4227226"/>
                </a:cubicBezTo>
                <a:cubicBezTo>
                  <a:pt x="216795" y="4211112"/>
                  <a:pt x="204865" y="4197246"/>
                  <a:pt x="194872" y="4182256"/>
                </a:cubicBezTo>
                <a:cubicBezTo>
                  <a:pt x="173684" y="4076313"/>
                  <a:pt x="187940" y="4131480"/>
                  <a:pt x="149901" y="4017364"/>
                </a:cubicBezTo>
                <a:cubicBezTo>
                  <a:pt x="149900" y="4017362"/>
                  <a:pt x="119922" y="3927426"/>
                  <a:pt x="119921" y="3927423"/>
                </a:cubicBezTo>
                <a:cubicBezTo>
                  <a:pt x="109928" y="3907436"/>
                  <a:pt x="97787" y="3888385"/>
                  <a:pt x="89941" y="3867462"/>
                </a:cubicBezTo>
                <a:cubicBezTo>
                  <a:pt x="48456" y="3756837"/>
                  <a:pt x="105725" y="3853665"/>
                  <a:pt x="44970" y="3762531"/>
                </a:cubicBezTo>
                <a:cubicBezTo>
                  <a:pt x="799" y="3497501"/>
                  <a:pt x="56891" y="3828099"/>
                  <a:pt x="14990" y="3597639"/>
                </a:cubicBezTo>
                <a:cubicBezTo>
                  <a:pt x="9553" y="3567735"/>
                  <a:pt x="4997" y="3537678"/>
                  <a:pt x="0" y="3507698"/>
                </a:cubicBezTo>
                <a:cubicBezTo>
                  <a:pt x="4997" y="3272852"/>
                  <a:pt x="5602" y="3037872"/>
                  <a:pt x="14990" y="2803161"/>
                </a:cubicBezTo>
                <a:cubicBezTo>
                  <a:pt x="15622" y="2787372"/>
                  <a:pt x="22914" y="2772323"/>
                  <a:pt x="29980" y="2758190"/>
                </a:cubicBezTo>
                <a:cubicBezTo>
                  <a:pt x="54769" y="2708611"/>
                  <a:pt x="95838" y="2677342"/>
                  <a:pt x="134911" y="2638269"/>
                </a:cubicBezTo>
                <a:cubicBezTo>
                  <a:pt x="144904" y="2628275"/>
                  <a:pt x="151483" y="2612757"/>
                  <a:pt x="164891" y="2608288"/>
                </a:cubicBezTo>
                <a:lnTo>
                  <a:pt x="254832" y="2578308"/>
                </a:lnTo>
                <a:cubicBezTo>
                  <a:pt x="306507" y="2595533"/>
                  <a:pt x="267325" y="2603291"/>
                  <a:pt x="269823" y="2608288"/>
                </a:cubicBezTo>
                <a:close/>
              </a:path>
            </a:pathLst>
          </a:custGeom>
          <a:solidFill>
            <a:srgbClr val="4320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Hexágono"/>
          <p:cNvSpPr/>
          <p:nvPr/>
        </p:nvSpPr>
        <p:spPr>
          <a:xfrm>
            <a:off x="3419872" y="5877272"/>
            <a:ext cx="216024" cy="216024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Hexágono"/>
          <p:cNvSpPr/>
          <p:nvPr/>
        </p:nvSpPr>
        <p:spPr>
          <a:xfrm>
            <a:off x="1835696" y="4941168"/>
            <a:ext cx="216024" cy="216024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Hexágono"/>
          <p:cNvSpPr/>
          <p:nvPr/>
        </p:nvSpPr>
        <p:spPr>
          <a:xfrm>
            <a:off x="1619672" y="5733256"/>
            <a:ext cx="216024" cy="216024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Hexágono"/>
          <p:cNvSpPr/>
          <p:nvPr/>
        </p:nvSpPr>
        <p:spPr>
          <a:xfrm>
            <a:off x="3347864" y="4725144"/>
            <a:ext cx="216024" cy="216024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Hexágono"/>
          <p:cNvSpPr/>
          <p:nvPr/>
        </p:nvSpPr>
        <p:spPr>
          <a:xfrm>
            <a:off x="4499992" y="5877272"/>
            <a:ext cx="216024" cy="216024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Hexágono"/>
          <p:cNvSpPr/>
          <p:nvPr/>
        </p:nvSpPr>
        <p:spPr>
          <a:xfrm>
            <a:off x="5148064" y="5589240"/>
            <a:ext cx="216024" cy="216024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Hexágono"/>
          <p:cNvSpPr/>
          <p:nvPr/>
        </p:nvSpPr>
        <p:spPr>
          <a:xfrm>
            <a:off x="5004048" y="2780928"/>
            <a:ext cx="216024" cy="216024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Hexágono"/>
          <p:cNvSpPr/>
          <p:nvPr/>
        </p:nvSpPr>
        <p:spPr>
          <a:xfrm>
            <a:off x="4572000" y="2132856"/>
            <a:ext cx="216024" cy="216024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Hexágono"/>
          <p:cNvSpPr/>
          <p:nvPr/>
        </p:nvSpPr>
        <p:spPr>
          <a:xfrm>
            <a:off x="3635896" y="1916832"/>
            <a:ext cx="216024" cy="216024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orma libre"/>
          <p:cNvSpPr/>
          <p:nvPr/>
        </p:nvSpPr>
        <p:spPr>
          <a:xfrm>
            <a:off x="5621311" y="2668249"/>
            <a:ext cx="107430" cy="419725"/>
          </a:xfrm>
          <a:custGeom>
            <a:avLst/>
            <a:gdLst>
              <a:gd name="connsiteX0" fmla="*/ 0 w 107430"/>
              <a:gd name="connsiteY0" fmla="*/ 0 h 419725"/>
              <a:gd name="connsiteX1" fmla="*/ 89941 w 107430"/>
              <a:gd name="connsiteY1" fmla="*/ 134912 h 419725"/>
              <a:gd name="connsiteX2" fmla="*/ 104932 w 107430"/>
              <a:gd name="connsiteY2" fmla="*/ 299803 h 419725"/>
              <a:gd name="connsiteX3" fmla="*/ 74951 w 107430"/>
              <a:gd name="connsiteY3" fmla="*/ 419725 h 419725"/>
              <a:gd name="connsiteX4" fmla="*/ 74951 w 107430"/>
              <a:gd name="connsiteY4" fmla="*/ 419725 h 41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30" h="419725">
                <a:moveTo>
                  <a:pt x="0" y="0"/>
                </a:moveTo>
                <a:cubicBezTo>
                  <a:pt x="36226" y="42472"/>
                  <a:pt x="72452" y="84945"/>
                  <a:pt x="89941" y="134912"/>
                </a:cubicBezTo>
                <a:cubicBezTo>
                  <a:pt x="107430" y="184879"/>
                  <a:pt x="107430" y="252334"/>
                  <a:pt x="104932" y="299803"/>
                </a:cubicBezTo>
                <a:cubicBezTo>
                  <a:pt x="102434" y="347272"/>
                  <a:pt x="74951" y="419725"/>
                  <a:pt x="74951" y="419725"/>
                </a:cubicBezTo>
                <a:lnTo>
                  <a:pt x="74951" y="419725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/>
          <p:nvPr/>
        </p:nvSpPr>
        <p:spPr>
          <a:xfrm>
            <a:off x="2263515" y="1274164"/>
            <a:ext cx="3233850" cy="2698229"/>
          </a:xfrm>
          <a:custGeom>
            <a:avLst/>
            <a:gdLst>
              <a:gd name="connsiteX0" fmla="*/ 419724 w 3233850"/>
              <a:gd name="connsiteY0" fmla="*/ 2698229 h 2698229"/>
              <a:gd name="connsiteX1" fmla="*/ 419724 w 3233850"/>
              <a:gd name="connsiteY1" fmla="*/ 2698229 h 2698229"/>
              <a:gd name="connsiteX2" fmla="*/ 284813 w 3233850"/>
              <a:gd name="connsiteY2" fmla="*/ 2683239 h 2698229"/>
              <a:gd name="connsiteX3" fmla="*/ 224852 w 3233850"/>
              <a:gd name="connsiteY3" fmla="*/ 2668249 h 2698229"/>
              <a:gd name="connsiteX4" fmla="*/ 59960 w 3233850"/>
              <a:gd name="connsiteY4" fmla="*/ 2653259 h 2698229"/>
              <a:gd name="connsiteX5" fmla="*/ 29980 w 3233850"/>
              <a:gd name="connsiteY5" fmla="*/ 2548328 h 2698229"/>
              <a:gd name="connsiteX6" fmla="*/ 0 w 3233850"/>
              <a:gd name="connsiteY6" fmla="*/ 2398426 h 2698229"/>
              <a:gd name="connsiteX7" fmla="*/ 14990 w 3233850"/>
              <a:gd name="connsiteY7" fmla="*/ 1993692 h 2698229"/>
              <a:gd name="connsiteX8" fmla="*/ 29980 w 3233850"/>
              <a:gd name="connsiteY8" fmla="*/ 389744 h 2698229"/>
              <a:gd name="connsiteX9" fmla="*/ 59960 w 3233850"/>
              <a:gd name="connsiteY9" fmla="*/ 299803 h 2698229"/>
              <a:gd name="connsiteX10" fmla="*/ 74951 w 3233850"/>
              <a:gd name="connsiteY10" fmla="*/ 179882 h 2698229"/>
              <a:gd name="connsiteX11" fmla="*/ 89941 w 3233850"/>
              <a:gd name="connsiteY11" fmla="*/ 134911 h 2698229"/>
              <a:gd name="connsiteX12" fmla="*/ 134911 w 3233850"/>
              <a:gd name="connsiteY12" fmla="*/ 104931 h 2698229"/>
              <a:gd name="connsiteX13" fmla="*/ 179882 w 3233850"/>
              <a:gd name="connsiteY13" fmla="*/ 29980 h 2698229"/>
              <a:gd name="connsiteX14" fmla="*/ 269823 w 3233850"/>
              <a:gd name="connsiteY14" fmla="*/ 0 h 2698229"/>
              <a:gd name="connsiteX15" fmla="*/ 494675 w 3233850"/>
              <a:gd name="connsiteY15" fmla="*/ 44970 h 2698229"/>
              <a:gd name="connsiteX16" fmla="*/ 539646 w 3233850"/>
              <a:gd name="connsiteY16" fmla="*/ 59961 h 2698229"/>
              <a:gd name="connsiteX17" fmla="*/ 584616 w 3233850"/>
              <a:gd name="connsiteY17" fmla="*/ 74951 h 2698229"/>
              <a:gd name="connsiteX18" fmla="*/ 614596 w 3233850"/>
              <a:gd name="connsiteY18" fmla="*/ 119921 h 2698229"/>
              <a:gd name="connsiteX19" fmla="*/ 689547 w 3233850"/>
              <a:gd name="connsiteY19" fmla="*/ 179882 h 2698229"/>
              <a:gd name="connsiteX20" fmla="*/ 734518 w 3233850"/>
              <a:gd name="connsiteY20" fmla="*/ 194872 h 2698229"/>
              <a:gd name="connsiteX21" fmla="*/ 779488 w 3233850"/>
              <a:gd name="connsiteY21" fmla="*/ 224852 h 2698229"/>
              <a:gd name="connsiteX22" fmla="*/ 854439 w 3233850"/>
              <a:gd name="connsiteY22" fmla="*/ 239843 h 2698229"/>
              <a:gd name="connsiteX23" fmla="*/ 899410 w 3233850"/>
              <a:gd name="connsiteY23" fmla="*/ 254833 h 2698229"/>
              <a:gd name="connsiteX24" fmla="*/ 959370 w 3233850"/>
              <a:gd name="connsiteY24" fmla="*/ 269823 h 2698229"/>
              <a:gd name="connsiteX25" fmla="*/ 1049311 w 3233850"/>
              <a:gd name="connsiteY25" fmla="*/ 299803 h 2698229"/>
              <a:gd name="connsiteX26" fmla="*/ 1079292 w 3233850"/>
              <a:gd name="connsiteY26" fmla="*/ 329784 h 2698229"/>
              <a:gd name="connsiteX27" fmla="*/ 1139252 w 3233850"/>
              <a:gd name="connsiteY27" fmla="*/ 344774 h 2698229"/>
              <a:gd name="connsiteX28" fmla="*/ 1184223 w 3233850"/>
              <a:gd name="connsiteY28" fmla="*/ 359764 h 2698229"/>
              <a:gd name="connsiteX29" fmla="*/ 1229193 w 3233850"/>
              <a:gd name="connsiteY29" fmla="*/ 389744 h 2698229"/>
              <a:gd name="connsiteX30" fmla="*/ 1274164 w 3233850"/>
              <a:gd name="connsiteY30" fmla="*/ 404734 h 2698229"/>
              <a:gd name="connsiteX31" fmla="*/ 1334124 w 3233850"/>
              <a:gd name="connsiteY31" fmla="*/ 479685 h 2698229"/>
              <a:gd name="connsiteX32" fmla="*/ 1409075 w 3233850"/>
              <a:gd name="connsiteY32" fmla="*/ 539646 h 2698229"/>
              <a:gd name="connsiteX33" fmla="*/ 1499016 w 3233850"/>
              <a:gd name="connsiteY33" fmla="*/ 569626 h 2698229"/>
              <a:gd name="connsiteX34" fmla="*/ 1678898 w 3233850"/>
              <a:gd name="connsiteY34" fmla="*/ 629587 h 2698229"/>
              <a:gd name="connsiteX35" fmla="*/ 1723869 w 3233850"/>
              <a:gd name="connsiteY35" fmla="*/ 644577 h 2698229"/>
              <a:gd name="connsiteX36" fmla="*/ 1768839 w 3233850"/>
              <a:gd name="connsiteY36" fmla="*/ 659567 h 2698229"/>
              <a:gd name="connsiteX37" fmla="*/ 1828800 w 3233850"/>
              <a:gd name="connsiteY37" fmla="*/ 674557 h 2698229"/>
              <a:gd name="connsiteX38" fmla="*/ 2368446 w 3233850"/>
              <a:gd name="connsiteY38" fmla="*/ 689547 h 2698229"/>
              <a:gd name="connsiteX39" fmla="*/ 2503357 w 3233850"/>
              <a:gd name="connsiteY39" fmla="*/ 734518 h 2698229"/>
              <a:gd name="connsiteX40" fmla="*/ 2548328 w 3233850"/>
              <a:gd name="connsiteY40" fmla="*/ 749508 h 2698229"/>
              <a:gd name="connsiteX41" fmla="*/ 2623278 w 3233850"/>
              <a:gd name="connsiteY41" fmla="*/ 809469 h 2698229"/>
              <a:gd name="connsiteX42" fmla="*/ 2668249 w 3233850"/>
              <a:gd name="connsiteY42" fmla="*/ 884420 h 2698229"/>
              <a:gd name="connsiteX43" fmla="*/ 2698229 w 3233850"/>
              <a:gd name="connsiteY43" fmla="*/ 974361 h 2698229"/>
              <a:gd name="connsiteX44" fmla="*/ 2713219 w 3233850"/>
              <a:gd name="connsiteY44" fmla="*/ 1019331 h 2698229"/>
              <a:gd name="connsiteX45" fmla="*/ 2788170 w 3233850"/>
              <a:gd name="connsiteY45" fmla="*/ 1154243 h 2698229"/>
              <a:gd name="connsiteX46" fmla="*/ 2833141 w 3233850"/>
              <a:gd name="connsiteY46" fmla="*/ 1169233 h 2698229"/>
              <a:gd name="connsiteX47" fmla="*/ 2923082 w 3233850"/>
              <a:gd name="connsiteY47" fmla="*/ 1229193 h 2698229"/>
              <a:gd name="connsiteX48" fmla="*/ 3013023 w 3233850"/>
              <a:gd name="connsiteY48" fmla="*/ 1259174 h 2698229"/>
              <a:gd name="connsiteX49" fmla="*/ 3028013 w 3233850"/>
              <a:gd name="connsiteY49" fmla="*/ 1304144 h 2698229"/>
              <a:gd name="connsiteX50" fmla="*/ 3132944 w 3233850"/>
              <a:gd name="connsiteY50" fmla="*/ 1394085 h 2698229"/>
              <a:gd name="connsiteX51" fmla="*/ 3192905 w 3233850"/>
              <a:gd name="connsiteY51" fmla="*/ 1528997 h 2698229"/>
              <a:gd name="connsiteX52" fmla="*/ 3192905 w 3233850"/>
              <a:gd name="connsiteY52" fmla="*/ 1843790 h 2698229"/>
              <a:gd name="connsiteX53" fmla="*/ 3132944 w 3233850"/>
              <a:gd name="connsiteY53" fmla="*/ 1978702 h 2698229"/>
              <a:gd name="connsiteX54" fmla="*/ 3087974 w 3233850"/>
              <a:gd name="connsiteY54" fmla="*/ 2008682 h 2698229"/>
              <a:gd name="connsiteX55" fmla="*/ 3072983 w 3233850"/>
              <a:gd name="connsiteY55" fmla="*/ 2053652 h 2698229"/>
              <a:gd name="connsiteX56" fmla="*/ 2983042 w 3233850"/>
              <a:gd name="connsiteY56" fmla="*/ 2113613 h 2698229"/>
              <a:gd name="connsiteX57" fmla="*/ 2893101 w 3233850"/>
              <a:gd name="connsiteY57" fmla="*/ 2188564 h 2698229"/>
              <a:gd name="connsiteX58" fmla="*/ 2863121 w 3233850"/>
              <a:gd name="connsiteY58" fmla="*/ 2233534 h 2698229"/>
              <a:gd name="connsiteX59" fmla="*/ 2818151 w 3233850"/>
              <a:gd name="connsiteY59" fmla="*/ 2218544 h 2698229"/>
              <a:gd name="connsiteX60" fmla="*/ 2758190 w 3233850"/>
              <a:gd name="connsiteY60" fmla="*/ 2203554 h 2698229"/>
              <a:gd name="connsiteX61" fmla="*/ 2563318 w 3233850"/>
              <a:gd name="connsiteY61" fmla="*/ 2143593 h 2698229"/>
              <a:gd name="connsiteX62" fmla="*/ 2338465 w 3233850"/>
              <a:gd name="connsiteY62" fmla="*/ 2068643 h 2698229"/>
              <a:gd name="connsiteX63" fmla="*/ 2278505 w 3233850"/>
              <a:gd name="connsiteY63" fmla="*/ 2053652 h 2698229"/>
              <a:gd name="connsiteX64" fmla="*/ 1319134 w 3233850"/>
              <a:gd name="connsiteY64" fmla="*/ 2068643 h 2698229"/>
              <a:gd name="connsiteX65" fmla="*/ 1259174 w 3233850"/>
              <a:gd name="connsiteY65" fmla="*/ 2083633 h 2698229"/>
              <a:gd name="connsiteX66" fmla="*/ 1229193 w 3233850"/>
              <a:gd name="connsiteY66" fmla="*/ 2113613 h 2698229"/>
              <a:gd name="connsiteX67" fmla="*/ 1184223 w 3233850"/>
              <a:gd name="connsiteY67" fmla="*/ 2143593 h 2698229"/>
              <a:gd name="connsiteX68" fmla="*/ 1079292 w 3233850"/>
              <a:gd name="connsiteY68" fmla="*/ 2263515 h 2698229"/>
              <a:gd name="connsiteX69" fmla="*/ 1034321 w 3233850"/>
              <a:gd name="connsiteY69" fmla="*/ 2278505 h 2698229"/>
              <a:gd name="connsiteX70" fmla="*/ 914400 w 3233850"/>
              <a:gd name="connsiteY70" fmla="*/ 2338466 h 2698229"/>
              <a:gd name="connsiteX71" fmla="*/ 854439 w 3233850"/>
              <a:gd name="connsiteY71" fmla="*/ 2368446 h 2698229"/>
              <a:gd name="connsiteX72" fmla="*/ 809469 w 3233850"/>
              <a:gd name="connsiteY72" fmla="*/ 2383436 h 2698229"/>
              <a:gd name="connsiteX73" fmla="*/ 764498 w 3233850"/>
              <a:gd name="connsiteY73" fmla="*/ 2413416 h 2698229"/>
              <a:gd name="connsiteX74" fmla="*/ 704537 w 3233850"/>
              <a:gd name="connsiteY74" fmla="*/ 2428406 h 2698229"/>
              <a:gd name="connsiteX75" fmla="*/ 659567 w 3233850"/>
              <a:gd name="connsiteY75" fmla="*/ 2443397 h 2698229"/>
              <a:gd name="connsiteX76" fmla="*/ 614596 w 3233850"/>
              <a:gd name="connsiteY76" fmla="*/ 2488367 h 2698229"/>
              <a:gd name="connsiteX77" fmla="*/ 569626 w 3233850"/>
              <a:gd name="connsiteY77" fmla="*/ 2518347 h 2698229"/>
              <a:gd name="connsiteX78" fmla="*/ 539646 w 3233850"/>
              <a:gd name="connsiteY78" fmla="*/ 2563318 h 2698229"/>
              <a:gd name="connsiteX79" fmla="*/ 479685 w 3233850"/>
              <a:gd name="connsiteY79" fmla="*/ 2623279 h 2698229"/>
              <a:gd name="connsiteX80" fmla="*/ 419724 w 3233850"/>
              <a:gd name="connsiteY80" fmla="*/ 2698229 h 269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233850" h="2698229">
                <a:moveTo>
                  <a:pt x="419724" y="2698229"/>
                </a:moveTo>
                <a:lnTo>
                  <a:pt x="419724" y="2698229"/>
                </a:lnTo>
                <a:cubicBezTo>
                  <a:pt x="374754" y="2693232"/>
                  <a:pt x="329534" y="2690119"/>
                  <a:pt x="284813" y="2683239"/>
                </a:cubicBezTo>
                <a:cubicBezTo>
                  <a:pt x="264450" y="2680106"/>
                  <a:pt x="245273" y="2670972"/>
                  <a:pt x="224852" y="2668249"/>
                </a:cubicBezTo>
                <a:cubicBezTo>
                  <a:pt x="170145" y="2660955"/>
                  <a:pt x="114924" y="2658256"/>
                  <a:pt x="59960" y="2653259"/>
                </a:cubicBezTo>
                <a:cubicBezTo>
                  <a:pt x="44230" y="2606069"/>
                  <a:pt x="41273" y="2601028"/>
                  <a:pt x="29980" y="2548328"/>
                </a:cubicBezTo>
                <a:cubicBezTo>
                  <a:pt x="19303" y="2498502"/>
                  <a:pt x="0" y="2398426"/>
                  <a:pt x="0" y="2398426"/>
                </a:cubicBezTo>
                <a:cubicBezTo>
                  <a:pt x="4997" y="2263515"/>
                  <a:pt x="12975" y="2128681"/>
                  <a:pt x="14990" y="1993692"/>
                </a:cubicBezTo>
                <a:cubicBezTo>
                  <a:pt x="22969" y="1459079"/>
                  <a:pt x="15790" y="924228"/>
                  <a:pt x="29980" y="389744"/>
                </a:cubicBezTo>
                <a:cubicBezTo>
                  <a:pt x="30819" y="358153"/>
                  <a:pt x="59960" y="299803"/>
                  <a:pt x="59960" y="299803"/>
                </a:cubicBezTo>
                <a:cubicBezTo>
                  <a:pt x="64957" y="259829"/>
                  <a:pt x="67744" y="219517"/>
                  <a:pt x="74951" y="179882"/>
                </a:cubicBezTo>
                <a:cubicBezTo>
                  <a:pt x="77778" y="164336"/>
                  <a:pt x="80070" y="147250"/>
                  <a:pt x="89941" y="134911"/>
                </a:cubicBezTo>
                <a:cubicBezTo>
                  <a:pt x="101195" y="120843"/>
                  <a:pt x="119921" y="114924"/>
                  <a:pt x="134911" y="104931"/>
                </a:cubicBezTo>
                <a:cubicBezTo>
                  <a:pt x="145168" y="74159"/>
                  <a:pt x="146959" y="46442"/>
                  <a:pt x="179882" y="29980"/>
                </a:cubicBezTo>
                <a:cubicBezTo>
                  <a:pt x="208148" y="15847"/>
                  <a:pt x="269823" y="0"/>
                  <a:pt x="269823" y="0"/>
                </a:cubicBezTo>
                <a:cubicBezTo>
                  <a:pt x="436137" y="18479"/>
                  <a:pt x="361813" y="682"/>
                  <a:pt x="494675" y="44970"/>
                </a:cubicBezTo>
                <a:lnTo>
                  <a:pt x="539646" y="59961"/>
                </a:lnTo>
                <a:lnTo>
                  <a:pt x="584616" y="74951"/>
                </a:lnTo>
                <a:cubicBezTo>
                  <a:pt x="594609" y="89941"/>
                  <a:pt x="603342" y="105853"/>
                  <a:pt x="614596" y="119921"/>
                </a:cubicBezTo>
                <a:cubicBezTo>
                  <a:pt x="633186" y="143159"/>
                  <a:pt x="663576" y="166897"/>
                  <a:pt x="689547" y="179882"/>
                </a:cubicBezTo>
                <a:cubicBezTo>
                  <a:pt x="703680" y="186948"/>
                  <a:pt x="719528" y="189875"/>
                  <a:pt x="734518" y="194872"/>
                </a:cubicBezTo>
                <a:cubicBezTo>
                  <a:pt x="749508" y="204865"/>
                  <a:pt x="762619" y="218526"/>
                  <a:pt x="779488" y="224852"/>
                </a:cubicBezTo>
                <a:cubicBezTo>
                  <a:pt x="803344" y="233798"/>
                  <a:pt x="829721" y="233663"/>
                  <a:pt x="854439" y="239843"/>
                </a:cubicBezTo>
                <a:cubicBezTo>
                  <a:pt x="869768" y="243675"/>
                  <a:pt x="884217" y="250492"/>
                  <a:pt x="899410" y="254833"/>
                </a:cubicBezTo>
                <a:cubicBezTo>
                  <a:pt x="919219" y="260493"/>
                  <a:pt x="939637" y="263903"/>
                  <a:pt x="959370" y="269823"/>
                </a:cubicBezTo>
                <a:cubicBezTo>
                  <a:pt x="989639" y="278904"/>
                  <a:pt x="1049311" y="299803"/>
                  <a:pt x="1049311" y="299803"/>
                </a:cubicBezTo>
                <a:cubicBezTo>
                  <a:pt x="1059305" y="309797"/>
                  <a:pt x="1066651" y="323463"/>
                  <a:pt x="1079292" y="329784"/>
                </a:cubicBezTo>
                <a:cubicBezTo>
                  <a:pt x="1097719" y="338997"/>
                  <a:pt x="1119443" y="339114"/>
                  <a:pt x="1139252" y="344774"/>
                </a:cubicBezTo>
                <a:cubicBezTo>
                  <a:pt x="1154445" y="349115"/>
                  <a:pt x="1169233" y="354767"/>
                  <a:pt x="1184223" y="359764"/>
                </a:cubicBezTo>
                <a:cubicBezTo>
                  <a:pt x="1199213" y="369757"/>
                  <a:pt x="1213079" y="381687"/>
                  <a:pt x="1229193" y="389744"/>
                </a:cubicBezTo>
                <a:cubicBezTo>
                  <a:pt x="1243326" y="396810"/>
                  <a:pt x="1260615" y="396604"/>
                  <a:pt x="1274164" y="404734"/>
                </a:cubicBezTo>
                <a:cubicBezTo>
                  <a:pt x="1302003" y="421438"/>
                  <a:pt x="1315272" y="456120"/>
                  <a:pt x="1334124" y="479685"/>
                </a:cubicBezTo>
                <a:cubicBezTo>
                  <a:pt x="1351309" y="501166"/>
                  <a:pt x="1384895" y="528899"/>
                  <a:pt x="1409075" y="539646"/>
                </a:cubicBezTo>
                <a:cubicBezTo>
                  <a:pt x="1437953" y="552481"/>
                  <a:pt x="1469036" y="559633"/>
                  <a:pt x="1499016" y="569626"/>
                </a:cubicBezTo>
                <a:lnTo>
                  <a:pt x="1678898" y="629587"/>
                </a:lnTo>
                <a:lnTo>
                  <a:pt x="1723869" y="644577"/>
                </a:lnTo>
                <a:cubicBezTo>
                  <a:pt x="1738859" y="649574"/>
                  <a:pt x="1753510" y="655735"/>
                  <a:pt x="1768839" y="659567"/>
                </a:cubicBezTo>
                <a:cubicBezTo>
                  <a:pt x="1788826" y="664564"/>
                  <a:pt x="1808224" y="673528"/>
                  <a:pt x="1828800" y="674557"/>
                </a:cubicBezTo>
                <a:cubicBezTo>
                  <a:pt x="2008527" y="683543"/>
                  <a:pt x="2188564" y="684550"/>
                  <a:pt x="2368446" y="689547"/>
                </a:cubicBezTo>
                <a:lnTo>
                  <a:pt x="2503357" y="734518"/>
                </a:lnTo>
                <a:lnTo>
                  <a:pt x="2548328" y="749508"/>
                </a:lnTo>
                <a:cubicBezTo>
                  <a:pt x="2568756" y="763127"/>
                  <a:pt x="2609037" y="785734"/>
                  <a:pt x="2623278" y="809469"/>
                </a:cubicBezTo>
                <a:cubicBezTo>
                  <a:pt x="2681657" y="906766"/>
                  <a:pt x="2592286" y="808455"/>
                  <a:pt x="2668249" y="884420"/>
                </a:cubicBezTo>
                <a:lnTo>
                  <a:pt x="2698229" y="974361"/>
                </a:lnTo>
                <a:lnTo>
                  <a:pt x="2713219" y="1019331"/>
                </a:lnTo>
                <a:cubicBezTo>
                  <a:pt x="2726418" y="1058927"/>
                  <a:pt x="2749515" y="1141358"/>
                  <a:pt x="2788170" y="1154243"/>
                </a:cubicBezTo>
                <a:lnTo>
                  <a:pt x="2833141" y="1169233"/>
                </a:lnTo>
                <a:cubicBezTo>
                  <a:pt x="2863121" y="1189220"/>
                  <a:pt x="2888899" y="1217799"/>
                  <a:pt x="2923082" y="1229193"/>
                </a:cubicBezTo>
                <a:lnTo>
                  <a:pt x="3013023" y="1259174"/>
                </a:lnTo>
                <a:cubicBezTo>
                  <a:pt x="3018020" y="1274164"/>
                  <a:pt x="3018829" y="1291286"/>
                  <a:pt x="3028013" y="1304144"/>
                </a:cubicBezTo>
                <a:cubicBezTo>
                  <a:pt x="3061059" y="1350408"/>
                  <a:pt x="3089730" y="1365275"/>
                  <a:pt x="3132944" y="1394085"/>
                </a:cubicBezTo>
                <a:cubicBezTo>
                  <a:pt x="3168621" y="1501118"/>
                  <a:pt x="3145394" y="1457732"/>
                  <a:pt x="3192905" y="1528997"/>
                </a:cubicBezTo>
                <a:cubicBezTo>
                  <a:pt x="3233850" y="1651833"/>
                  <a:pt x="3223196" y="1601464"/>
                  <a:pt x="3192905" y="1843790"/>
                </a:cubicBezTo>
                <a:cubicBezTo>
                  <a:pt x="3188664" y="1877714"/>
                  <a:pt x="3162531" y="1949114"/>
                  <a:pt x="3132944" y="1978702"/>
                </a:cubicBezTo>
                <a:cubicBezTo>
                  <a:pt x="3120205" y="1991441"/>
                  <a:pt x="3102964" y="1998689"/>
                  <a:pt x="3087974" y="2008682"/>
                </a:cubicBezTo>
                <a:cubicBezTo>
                  <a:pt x="3082977" y="2023672"/>
                  <a:pt x="3084156" y="2042479"/>
                  <a:pt x="3072983" y="2053652"/>
                </a:cubicBezTo>
                <a:cubicBezTo>
                  <a:pt x="3047504" y="2079130"/>
                  <a:pt x="3008520" y="2088134"/>
                  <a:pt x="2983042" y="2113613"/>
                </a:cubicBezTo>
                <a:cubicBezTo>
                  <a:pt x="2925333" y="2171323"/>
                  <a:pt x="2955711" y="2146825"/>
                  <a:pt x="2893101" y="2188564"/>
                </a:cubicBezTo>
                <a:cubicBezTo>
                  <a:pt x="2883108" y="2203554"/>
                  <a:pt x="2879848" y="2226843"/>
                  <a:pt x="2863121" y="2233534"/>
                </a:cubicBezTo>
                <a:cubicBezTo>
                  <a:pt x="2848450" y="2239402"/>
                  <a:pt x="2833344" y="2222885"/>
                  <a:pt x="2818151" y="2218544"/>
                </a:cubicBezTo>
                <a:cubicBezTo>
                  <a:pt x="2798342" y="2212884"/>
                  <a:pt x="2777881" y="2209613"/>
                  <a:pt x="2758190" y="2203554"/>
                </a:cubicBezTo>
                <a:cubicBezTo>
                  <a:pt x="2535061" y="2134900"/>
                  <a:pt x="2699111" y="2177544"/>
                  <a:pt x="2563318" y="2143593"/>
                </a:cubicBezTo>
                <a:cubicBezTo>
                  <a:pt x="2466920" y="2079329"/>
                  <a:pt x="2535827" y="2117984"/>
                  <a:pt x="2338465" y="2068643"/>
                </a:cubicBezTo>
                <a:lnTo>
                  <a:pt x="2278505" y="2053652"/>
                </a:lnTo>
                <a:lnTo>
                  <a:pt x="1319134" y="2068643"/>
                </a:lnTo>
                <a:cubicBezTo>
                  <a:pt x="1298541" y="2069249"/>
                  <a:pt x="1277601" y="2074420"/>
                  <a:pt x="1259174" y="2083633"/>
                </a:cubicBezTo>
                <a:cubicBezTo>
                  <a:pt x="1246533" y="2089953"/>
                  <a:pt x="1240229" y="2104784"/>
                  <a:pt x="1229193" y="2113613"/>
                </a:cubicBezTo>
                <a:cubicBezTo>
                  <a:pt x="1215125" y="2124867"/>
                  <a:pt x="1199213" y="2133600"/>
                  <a:pt x="1184223" y="2143593"/>
                </a:cubicBezTo>
                <a:cubicBezTo>
                  <a:pt x="1160195" y="2179635"/>
                  <a:pt x="1116871" y="2250989"/>
                  <a:pt x="1079292" y="2263515"/>
                </a:cubicBezTo>
                <a:lnTo>
                  <a:pt x="1034321" y="2278505"/>
                </a:lnTo>
                <a:cubicBezTo>
                  <a:pt x="954688" y="2331594"/>
                  <a:pt x="1024411" y="2289572"/>
                  <a:pt x="914400" y="2338466"/>
                </a:cubicBezTo>
                <a:cubicBezTo>
                  <a:pt x="893980" y="2347542"/>
                  <a:pt x="874978" y="2359644"/>
                  <a:pt x="854439" y="2368446"/>
                </a:cubicBezTo>
                <a:cubicBezTo>
                  <a:pt x="839916" y="2374670"/>
                  <a:pt x="823602" y="2376370"/>
                  <a:pt x="809469" y="2383436"/>
                </a:cubicBezTo>
                <a:cubicBezTo>
                  <a:pt x="793355" y="2391493"/>
                  <a:pt x="781057" y="2406319"/>
                  <a:pt x="764498" y="2413416"/>
                </a:cubicBezTo>
                <a:cubicBezTo>
                  <a:pt x="745562" y="2421531"/>
                  <a:pt x="724346" y="2422746"/>
                  <a:pt x="704537" y="2428406"/>
                </a:cubicBezTo>
                <a:cubicBezTo>
                  <a:pt x="689344" y="2432747"/>
                  <a:pt x="674557" y="2438400"/>
                  <a:pt x="659567" y="2443397"/>
                </a:cubicBezTo>
                <a:cubicBezTo>
                  <a:pt x="644577" y="2458387"/>
                  <a:pt x="630882" y="2474796"/>
                  <a:pt x="614596" y="2488367"/>
                </a:cubicBezTo>
                <a:cubicBezTo>
                  <a:pt x="600756" y="2499900"/>
                  <a:pt x="582365" y="2505608"/>
                  <a:pt x="569626" y="2518347"/>
                </a:cubicBezTo>
                <a:cubicBezTo>
                  <a:pt x="556887" y="2531086"/>
                  <a:pt x="551371" y="2549639"/>
                  <a:pt x="539646" y="2563318"/>
                </a:cubicBezTo>
                <a:cubicBezTo>
                  <a:pt x="521251" y="2584779"/>
                  <a:pt x="495364" y="2599760"/>
                  <a:pt x="479685" y="2623279"/>
                </a:cubicBezTo>
                <a:lnTo>
                  <a:pt x="419724" y="269822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orma libre"/>
          <p:cNvSpPr/>
          <p:nvPr/>
        </p:nvSpPr>
        <p:spPr>
          <a:xfrm>
            <a:off x="854692" y="3822492"/>
            <a:ext cx="5158780" cy="3102964"/>
          </a:xfrm>
          <a:custGeom>
            <a:avLst/>
            <a:gdLst>
              <a:gd name="connsiteX0" fmla="*/ 4436836 w 5158780"/>
              <a:gd name="connsiteY0" fmla="*/ 2923082 h 3102964"/>
              <a:gd name="connsiteX1" fmla="*/ 4436836 w 5158780"/>
              <a:gd name="connsiteY1" fmla="*/ 2923082 h 3102964"/>
              <a:gd name="connsiteX2" fmla="*/ 4571747 w 5158780"/>
              <a:gd name="connsiteY2" fmla="*/ 2863121 h 3102964"/>
              <a:gd name="connsiteX3" fmla="*/ 4676678 w 5158780"/>
              <a:gd name="connsiteY3" fmla="*/ 2788170 h 3102964"/>
              <a:gd name="connsiteX4" fmla="*/ 4766619 w 5158780"/>
              <a:gd name="connsiteY4" fmla="*/ 2698229 h 3102964"/>
              <a:gd name="connsiteX5" fmla="*/ 4811590 w 5158780"/>
              <a:gd name="connsiteY5" fmla="*/ 2653259 h 3102964"/>
              <a:gd name="connsiteX6" fmla="*/ 4826580 w 5158780"/>
              <a:gd name="connsiteY6" fmla="*/ 2608288 h 3102964"/>
              <a:gd name="connsiteX7" fmla="*/ 4916521 w 5158780"/>
              <a:gd name="connsiteY7" fmla="*/ 2503357 h 3102964"/>
              <a:gd name="connsiteX8" fmla="*/ 4946501 w 5158780"/>
              <a:gd name="connsiteY8" fmla="*/ 2458387 h 3102964"/>
              <a:gd name="connsiteX9" fmla="*/ 5021452 w 5158780"/>
              <a:gd name="connsiteY9" fmla="*/ 2323475 h 3102964"/>
              <a:gd name="connsiteX10" fmla="*/ 5036442 w 5158780"/>
              <a:gd name="connsiteY10" fmla="*/ 2278505 h 3102964"/>
              <a:gd name="connsiteX11" fmla="*/ 5081413 w 5158780"/>
              <a:gd name="connsiteY11" fmla="*/ 2158583 h 3102964"/>
              <a:gd name="connsiteX12" fmla="*/ 5111393 w 5158780"/>
              <a:gd name="connsiteY12" fmla="*/ 2053652 h 3102964"/>
              <a:gd name="connsiteX13" fmla="*/ 5066423 w 5158780"/>
              <a:gd name="connsiteY13" fmla="*/ 1663908 h 3102964"/>
              <a:gd name="connsiteX14" fmla="*/ 5006462 w 5158780"/>
              <a:gd name="connsiteY14" fmla="*/ 1603947 h 3102964"/>
              <a:gd name="connsiteX15" fmla="*/ 4976482 w 5158780"/>
              <a:gd name="connsiteY15" fmla="*/ 1558977 h 3102964"/>
              <a:gd name="connsiteX16" fmla="*/ 4946501 w 5158780"/>
              <a:gd name="connsiteY16" fmla="*/ 1528997 h 3102964"/>
              <a:gd name="connsiteX17" fmla="*/ 4856560 w 5158780"/>
              <a:gd name="connsiteY17" fmla="*/ 1499016 h 3102964"/>
              <a:gd name="connsiteX18" fmla="*/ 4811590 w 5158780"/>
              <a:gd name="connsiteY18" fmla="*/ 1469036 h 3102964"/>
              <a:gd name="connsiteX19" fmla="*/ 4706659 w 5158780"/>
              <a:gd name="connsiteY19" fmla="*/ 1439056 h 3102964"/>
              <a:gd name="connsiteX20" fmla="*/ 4661688 w 5158780"/>
              <a:gd name="connsiteY20" fmla="*/ 1424065 h 3102964"/>
              <a:gd name="connsiteX21" fmla="*/ 4601728 w 5158780"/>
              <a:gd name="connsiteY21" fmla="*/ 1409075 h 3102964"/>
              <a:gd name="connsiteX22" fmla="*/ 4496797 w 5158780"/>
              <a:gd name="connsiteY22" fmla="*/ 1379095 h 3102964"/>
              <a:gd name="connsiteX23" fmla="*/ 4466816 w 5158780"/>
              <a:gd name="connsiteY23" fmla="*/ 1349115 h 3102964"/>
              <a:gd name="connsiteX24" fmla="*/ 4376875 w 5158780"/>
              <a:gd name="connsiteY24" fmla="*/ 1319134 h 3102964"/>
              <a:gd name="connsiteX25" fmla="*/ 4331905 w 5158780"/>
              <a:gd name="connsiteY25" fmla="*/ 1289154 h 3102964"/>
              <a:gd name="connsiteX26" fmla="*/ 4182003 w 5158780"/>
              <a:gd name="connsiteY26" fmla="*/ 1244183 h 3102964"/>
              <a:gd name="connsiteX27" fmla="*/ 4137033 w 5158780"/>
              <a:gd name="connsiteY27" fmla="*/ 1214203 h 3102964"/>
              <a:gd name="connsiteX28" fmla="*/ 4017111 w 5158780"/>
              <a:gd name="connsiteY28" fmla="*/ 1184223 h 3102964"/>
              <a:gd name="connsiteX29" fmla="*/ 3927170 w 5158780"/>
              <a:gd name="connsiteY29" fmla="*/ 1154242 h 3102964"/>
              <a:gd name="connsiteX30" fmla="*/ 3882200 w 5158780"/>
              <a:gd name="connsiteY30" fmla="*/ 1139252 h 3102964"/>
              <a:gd name="connsiteX31" fmla="*/ 3852219 w 5158780"/>
              <a:gd name="connsiteY31" fmla="*/ 1109272 h 3102964"/>
              <a:gd name="connsiteX32" fmla="*/ 3807249 w 5158780"/>
              <a:gd name="connsiteY32" fmla="*/ 1094282 h 3102964"/>
              <a:gd name="connsiteX33" fmla="*/ 3762278 w 5158780"/>
              <a:gd name="connsiteY33" fmla="*/ 1064301 h 3102964"/>
              <a:gd name="connsiteX34" fmla="*/ 3687328 w 5158780"/>
              <a:gd name="connsiteY34" fmla="*/ 989351 h 3102964"/>
              <a:gd name="connsiteX35" fmla="*/ 3567406 w 5158780"/>
              <a:gd name="connsiteY35" fmla="*/ 884419 h 3102964"/>
              <a:gd name="connsiteX36" fmla="*/ 3492456 w 5158780"/>
              <a:gd name="connsiteY36" fmla="*/ 794478 h 3102964"/>
              <a:gd name="connsiteX37" fmla="*/ 3402515 w 5158780"/>
              <a:gd name="connsiteY37" fmla="*/ 764498 h 3102964"/>
              <a:gd name="connsiteX38" fmla="*/ 3357544 w 5158780"/>
              <a:gd name="connsiteY38" fmla="*/ 749508 h 3102964"/>
              <a:gd name="connsiteX39" fmla="*/ 3312574 w 5158780"/>
              <a:gd name="connsiteY39" fmla="*/ 719528 h 3102964"/>
              <a:gd name="connsiteX40" fmla="*/ 3267603 w 5158780"/>
              <a:gd name="connsiteY40" fmla="*/ 704538 h 3102964"/>
              <a:gd name="connsiteX41" fmla="*/ 3177662 w 5158780"/>
              <a:gd name="connsiteY41" fmla="*/ 644577 h 3102964"/>
              <a:gd name="connsiteX42" fmla="*/ 3132692 w 5158780"/>
              <a:gd name="connsiteY42" fmla="*/ 614597 h 3102964"/>
              <a:gd name="connsiteX43" fmla="*/ 3057741 w 5158780"/>
              <a:gd name="connsiteY43" fmla="*/ 554636 h 3102964"/>
              <a:gd name="connsiteX44" fmla="*/ 3027760 w 5158780"/>
              <a:gd name="connsiteY44" fmla="*/ 524656 h 3102964"/>
              <a:gd name="connsiteX45" fmla="*/ 2982790 w 5158780"/>
              <a:gd name="connsiteY45" fmla="*/ 494675 h 3102964"/>
              <a:gd name="connsiteX46" fmla="*/ 2817898 w 5158780"/>
              <a:gd name="connsiteY46" fmla="*/ 359764 h 3102964"/>
              <a:gd name="connsiteX47" fmla="*/ 2757938 w 5158780"/>
              <a:gd name="connsiteY47" fmla="*/ 329783 h 3102964"/>
              <a:gd name="connsiteX48" fmla="*/ 2623026 w 5158780"/>
              <a:gd name="connsiteY48" fmla="*/ 254833 h 3102964"/>
              <a:gd name="connsiteX49" fmla="*/ 2518095 w 5158780"/>
              <a:gd name="connsiteY49" fmla="*/ 209862 h 3102964"/>
              <a:gd name="connsiteX50" fmla="*/ 2473124 w 5158780"/>
              <a:gd name="connsiteY50" fmla="*/ 179882 h 3102964"/>
              <a:gd name="connsiteX51" fmla="*/ 2413164 w 5158780"/>
              <a:gd name="connsiteY51" fmla="*/ 164892 h 3102964"/>
              <a:gd name="connsiteX52" fmla="*/ 2278252 w 5158780"/>
              <a:gd name="connsiteY52" fmla="*/ 134911 h 3102964"/>
              <a:gd name="connsiteX53" fmla="*/ 2218292 w 5158780"/>
              <a:gd name="connsiteY53" fmla="*/ 104931 h 3102964"/>
              <a:gd name="connsiteX54" fmla="*/ 2158331 w 5158780"/>
              <a:gd name="connsiteY54" fmla="*/ 89941 h 3102964"/>
              <a:gd name="connsiteX55" fmla="*/ 2113360 w 5158780"/>
              <a:gd name="connsiteY55" fmla="*/ 74951 h 3102964"/>
              <a:gd name="connsiteX56" fmla="*/ 2068390 w 5158780"/>
              <a:gd name="connsiteY56" fmla="*/ 44970 h 3102964"/>
              <a:gd name="connsiteX57" fmla="*/ 2008429 w 5158780"/>
              <a:gd name="connsiteY57" fmla="*/ 29980 h 3102964"/>
              <a:gd name="connsiteX58" fmla="*/ 1873518 w 5158780"/>
              <a:gd name="connsiteY58" fmla="*/ 0 h 3102964"/>
              <a:gd name="connsiteX59" fmla="*/ 1243931 w 5158780"/>
              <a:gd name="connsiteY59" fmla="*/ 14990 h 3102964"/>
              <a:gd name="connsiteX60" fmla="*/ 1183970 w 5158780"/>
              <a:gd name="connsiteY60" fmla="*/ 29980 h 3102964"/>
              <a:gd name="connsiteX61" fmla="*/ 1139000 w 5158780"/>
              <a:gd name="connsiteY61" fmla="*/ 59960 h 3102964"/>
              <a:gd name="connsiteX62" fmla="*/ 1079039 w 5158780"/>
              <a:gd name="connsiteY62" fmla="*/ 74951 h 3102964"/>
              <a:gd name="connsiteX63" fmla="*/ 1019078 w 5158780"/>
              <a:gd name="connsiteY63" fmla="*/ 104931 h 3102964"/>
              <a:gd name="connsiteX64" fmla="*/ 884167 w 5158780"/>
              <a:gd name="connsiteY64" fmla="*/ 134911 h 3102964"/>
              <a:gd name="connsiteX65" fmla="*/ 839197 w 5158780"/>
              <a:gd name="connsiteY65" fmla="*/ 149901 h 3102964"/>
              <a:gd name="connsiteX66" fmla="*/ 779236 w 5158780"/>
              <a:gd name="connsiteY66" fmla="*/ 164892 h 3102964"/>
              <a:gd name="connsiteX67" fmla="*/ 719275 w 5158780"/>
              <a:gd name="connsiteY67" fmla="*/ 194872 h 3102964"/>
              <a:gd name="connsiteX68" fmla="*/ 629334 w 5158780"/>
              <a:gd name="connsiteY68" fmla="*/ 224852 h 3102964"/>
              <a:gd name="connsiteX69" fmla="*/ 539393 w 5158780"/>
              <a:gd name="connsiteY69" fmla="*/ 269823 h 3102964"/>
              <a:gd name="connsiteX70" fmla="*/ 464442 w 5158780"/>
              <a:gd name="connsiteY70" fmla="*/ 329783 h 3102964"/>
              <a:gd name="connsiteX71" fmla="*/ 419472 w 5158780"/>
              <a:gd name="connsiteY71" fmla="*/ 359764 h 3102964"/>
              <a:gd name="connsiteX72" fmla="*/ 344521 w 5158780"/>
              <a:gd name="connsiteY72" fmla="*/ 434715 h 3102964"/>
              <a:gd name="connsiteX73" fmla="*/ 299551 w 5158780"/>
              <a:gd name="connsiteY73" fmla="*/ 494675 h 3102964"/>
              <a:gd name="connsiteX74" fmla="*/ 254580 w 5158780"/>
              <a:gd name="connsiteY74" fmla="*/ 524656 h 3102964"/>
              <a:gd name="connsiteX75" fmla="*/ 224600 w 5158780"/>
              <a:gd name="connsiteY75" fmla="*/ 569626 h 3102964"/>
              <a:gd name="connsiteX76" fmla="*/ 194619 w 5158780"/>
              <a:gd name="connsiteY76" fmla="*/ 599606 h 3102964"/>
              <a:gd name="connsiteX77" fmla="*/ 179629 w 5158780"/>
              <a:gd name="connsiteY77" fmla="*/ 644577 h 3102964"/>
              <a:gd name="connsiteX78" fmla="*/ 149649 w 5158780"/>
              <a:gd name="connsiteY78" fmla="*/ 704538 h 3102964"/>
              <a:gd name="connsiteX79" fmla="*/ 119669 w 5158780"/>
              <a:gd name="connsiteY79" fmla="*/ 794478 h 3102964"/>
              <a:gd name="connsiteX80" fmla="*/ 104678 w 5158780"/>
              <a:gd name="connsiteY80" fmla="*/ 839449 h 3102964"/>
              <a:gd name="connsiteX81" fmla="*/ 59708 w 5158780"/>
              <a:gd name="connsiteY81" fmla="*/ 1019331 h 3102964"/>
              <a:gd name="connsiteX82" fmla="*/ 29728 w 5158780"/>
              <a:gd name="connsiteY82" fmla="*/ 1139252 h 3102964"/>
              <a:gd name="connsiteX83" fmla="*/ 29728 w 5158780"/>
              <a:gd name="connsiteY83" fmla="*/ 2008682 h 3102964"/>
              <a:gd name="connsiteX84" fmla="*/ 59708 w 5158780"/>
              <a:gd name="connsiteY84" fmla="*/ 2098623 h 3102964"/>
              <a:gd name="connsiteX85" fmla="*/ 74698 w 5158780"/>
              <a:gd name="connsiteY85" fmla="*/ 2143593 h 3102964"/>
              <a:gd name="connsiteX86" fmla="*/ 134659 w 5158780"/>
              <a:gd name="connsiteY86" fmla="*/ 2203554 h 3102964"/>
              <a:gd name="connsiteX87" fmla="*/ 194619 w 5158780"/>
              <a:gd name="connsiteY87" fmla="*/ 2248524 h 3102964"/>
              <a:gd name="connsiteX88" fmla="*/ 224600 w 5158780"/>
              <a:gd name="connsiteY88" fmla="*/ 2293495 h 3102964"/>
              <a:gd name="connsiteX89" fmla="*/ 284560 w 5158780"/>
              <a:gd name="connsiteY89" fmla="*/ 2338465 h 3102964"/>
              <a:gd name="connsiteX90" fmla="*/ 314541 w 5158780"/>
              <a:gd name="connsiteY90" fmla="*/ 2368446 h 3102964"/>
              <a:gd name="connsiteX91" fmla="*/ 359511 w 5158780"/>
              <a:gd name="connsiteY91" fmla="*/ 2398426 h 3102964"/>
              <a:gd name="connsiteX92" fmla="*/ 404482 w 5158780"/>
              <a:gd name="connsiteY92" fmla="*/ 2443397 h 3102964"/>
              <a:gd name="connsiteX93" fmla="*/ 479433 w 5158780"/>
              <a:gd name="connsiteY93" fmla="*/ 2503357 h 3102964"/>
              <a:gd name="connsiteX94" fmla="*/ 524403 w 5158780"/>
              <a:gd name="connsiteY94" fmla="*/ 2533338 h 3102964"/>
              <a:gd name="connsiteX95" fmla="*/ 629334 w 5158780"/>
              <a:gd name="connsiteY95" fmla="*/ 2623278 h 3102964"/>
              <a:gd name="connsiteX96" fmla="*/ 734265 w 5158780"/>
              <a:gd name="connsiteY96" fmla="*/ 2668249 h 3102964"/>
              <a:gd name="connsiteX97" fmla="*/ 764246 w 5158780"/>
              <a:gd name="connsiteY97" fmla="*/ 2698229 h 3102964"/>
              <a:gd name="connsiteX98" fmla="*/ 854187 w 5158780"/>
              <a:gd name="connsiteY98" fmla="*/ 2728210 h 3102964"/>
              <a:gd name="connsiteX99" fmla="*/ 899157 w 5158780"/>
              <a:gd name="connsiteY99" fmla="*/ 2758190 h 3102964"/>
              <a:gd name="connsiteX100" fmla="*/ 974108 w 5158780"/>
              <a:gd name="connsiteY100" fmla="*/ 2773180 h 3102964"/>
              <a:gd name="connsiteX101" fmla="*/ 1019078 w 5158780"/>
              <a:gd name="connsiteY101" fmla="*/ 2788170 h 3102964"/>
              <a:gd name="connsiteX102" fmla="*/ 1094029 w 5158780"/>
              <a:gd name="connsiteY102" fmla="*/ 2818151 h 3102964"/>
              <a:gd name="connsiteX103" fmla="*/ 1198960 w 5158780"/>
              <a:gd name="connsiteY103" fmla="*/ 2833141 h 3102964"/>
              <a:gd name="connsiteX104" fmla="*/ 1288901 w 5158780"/>
              <a:gd name="connsiteY104" fmla="*/ 2863121 h 3102964"/>
              <a:gd name="connsiteX105" fmla="*/ 1408823 w 5158780"/>
              <a:gd name="connsiteY105" fmla="*/ 2908092 h 3102964"/>
              <a:gd name="connsiteX106" fmla="*/ 1483774 w 5158780"/>
              <a:gd name="connsiteY106" fmla="*/ 2923082 h 3102964"/>
              <a:gd name="connsiteX107" fmla="*/ 1588705 w 5158780"/>
              <a:gd name="connsiteY107" fmla="*/ 2968052 h 3102964"/>
              <a:gd name="connsiteX108" fmla="*/ 1738606 w 5158780"/>
              <a:gd name="connsiteY108" fmla="*/ 3028013 h 3102964"/>
              <a:gd name="connsiteX109" fmla="*/ 1873518 w 5158780"/>
              <a:gd name="connsiteY109" fmla="*/ 3057993 h 3102964"/>
              <a:gd name="connsiteX110" fmla="*/ 1933478 w 5158780"/>
              <a:gd name="connsiteY110" fmla="*/ 3072983 h 3102964"/>
              <a:gd name="connsiteX111" fmla="*/ 2368193 w 5158780"/>
              <a:gd name="connsiteY111" fmla="*/ 3102964 h 3102964"/>
              <a:gd name="connsiteX112" fmla="*/ 4346895 w 5158780"/>
              <a:gd name="connsiteY112" fmla="*/ 3087974 h 3102964"/>
              <a:gd name="connsiteX113" fmla="*/ 4376875 w 5158780"/>
              <a:gd name="connsiteY113" fmla="*/ 3043003 h 3102964"/>
              <a:gd name="connsiteX114" fmla="*/ 4436836 w 5158780"/>
              <a:gd name="connsiteY114" fmla="*/ 2983042 h 3102964"/>
              <a:gd name="connsiteX115" fmla="*/ 4436836 w 5158780"/>
              <a:gd name="connsiteY115" fmla="*/ 2923082 h 3102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158780" h="3102964">
                <a:moveTo>
                  <a:pt x="4436836" y="2923082"/>
                </a:moveTo>
                <a:lnTo>
                  <a:pt x="4436836" y="2923082"/>
                </a:lnTo>
                <a:cubicBezTo>
                  <a:pt x="4481806" y="2903095"/>
                  <a:pt x="4527731" y="2885129"/>
                  <a:pt x="4571747" y="2863121"/>
                </a:cubicBezTo>
                <a:cubicBezTo>
                  <a:pt x="4589999" y="2853995"/>
                  <a:pt x="4668185" y="2795814"/>
                  <a:pt x="4676678" y="2788170"/>
                </a:cubicBezTo>
                <a:cubicBezTo>
                  <a:pt x="4708193" y="2759807"/>
                  <a:pt x="4736639" y="2728209"/>
                  <a:pt x="4766619" y="2698229"/>
                </a:cubicBezTo>
                <a:lnTo>
                  <a:pt x="4811590" y="2653259"/>
                </a:lnTo>
                <a:cubicBezTo>
                  <a:pt x="4816587" y="2638269"/>
                  <a:pt x="4818205" y="2621687"/>
                  <a:pt x="4826580" y="2608288"/>
                </a:cubicBezTo>
                <a:cubicBezTo>
                  <a:pt x="4911633" y="2472204"/>
                  <a:pt x="4856734" y="2578092"/>
                  <a:pt x="4916521" y="2503357"/>
                </a:cubicBezTo>
                <a:cubicBezTo>
                  <a:pt x="4927775" y="2489289"/>
                  <a:pt x="4936508" y="2473377"/>
                  <a:pt x="4946501" y="2458387"/>
                </a:cubicBezTo>
                <a:cubicBezTo>
                  <a:pt x="4976092" y="2340029"/>
                  <a:pt x="4938000" y="2456999"/>
                  <a:pt x="5021452" y="2323475"/>
                </a:cubicBezTo>
                <a:cubicBezTo>
                  <a:pt x="5029826" y="2310076"/>
                  <a:pt x="5030894" y="2293300"/>
                  <a:pt x="5036442" y="2278505"/>
                </a:cubicBezTo>
                <a:cubicBezTo>
                  <a:pt x="5055455" y="2227805"/>
                  <a:pt x="5067801" y="2206226"/>
                  <a:pt x="5081413" y="2158583"/>
                </a:cubicBezTo>
                <a:cubicBezTo>
                  <a:pt x="5119058" y="2026825"/>
                  <a:pt x="5075452" y="2161478"/>
                  <a:pt x="5111393" y="2053652"/>
                </a:cubicBezTo>
                <a:cubicBezTo>
                  <a:pt x="5104763" y="1901166"/>
                  <a:pt x="5158780" y="1771658"/>
                  <a:pt x="5066423" y="1663908"/>
                </a:cubicBezTo>
                <a:cubicBezTo>
                  <a:pt x="5048028" y="1642447"/>
                  <a:pt x="5022141" y="1627466"/>
                  <a:pt x="5006462" y="1603947"/>
                </a:cubicBezTo>
                <a:cubicBezTo>
                  <a:pt x="4996469" y="1588957"/>
                  <a:pt x="4987736" y="1573045"/>
                  <a:pt x="4976482" y="1558977"/>
                </a:cubicBezTo>
                <a:cubicBezTo>
                  <a:pt x="4967653" y="1547941"/>
                  <a:pt x="4959142" y="1535317"/>
                  <a:pt x="4946501" y="1528997"/>
                </a:cubicBezTo>
                <a:cubicBezTo>
                  <a:pt x="4918235" y="1514864"/>
                  <a:pt x="4856560" y="1499016"/>
                  <a:pt x="4856560" y="1499016"/>
                </a:cubicBezTo>
                <a:cubicBezTo>
                  <a:pt x="4841570" y="1489023"/>
                  <a:pt x="4827704" y="1477093"/>
                  <a:pt x="4811590" y="1469036"/>
                </a:cubicBezTo>
                <a:cubicBezTo>
                  <a:pt x="4787630" y="1457056"/>
                  <a:pt x="4729071" y="1445460"/>
                  <a:pt x="4706659" y="1439056"/>
                </a:cubicBezTo>
                <a:cubicBezTo>
                  <a:pt x="4691466" y="1434715"/>
                  <a:pt x="4676881" y="1428406"/>
                  <a:pt x="4661688" y="1424065"/>
                </a:cubicBezTo>
                <a:cubicBezTo>
                  <a:pt x="4641879" y="1418405"/>
                  <a:pt x="4621537" y="1414735"/>
                  <a:pt x="4601728" y="1409075"/>
                </a:cubicBezTo>
                <a:cubicBezTo>
                  <a:pt x="4451193" y="1366066"/>
                  <a:pt x="4684239" y="1425956"/>
                  <a:pt x="4496797" y="1379095"/>
                </a:cubicBezTo>
                <a:cubicBezTo>
                  <a:pt x="4486803" y="1369102"/>
                  <a:pt x="4479457" y="1355435"/>
                  <a:pt x="4466816" y="1349115"/>
                </a:cubicBezTo>
                <a:cubicBezTo>
                  <a:pt x="4438550" y="1334982"/>
                  <a:pt x="4376875" y="1319134"/>
                  <a:pt x="4376875" y="1319134"/>
                </a:cubicBezTo>
                <a:cubicBezTo>
                  <a:pt x="4361885" y="1309141"/>
                  <a:pt x="4348464" y="1296251"/>
                  <a:pt x="4331905" y="1289154"/>
                </a:cubicBezTo>
                <a:cubicBezTo>
                  <a:pt x="4273245" y="1264014"/>
                  <a:pt x="4242466" y="1284492"/>
                  <a:pt x="4182003" y="1244183"/>
                </a:cubicBezTo>
                <a:cubicBezTo>
                  <a:pt x="4167013" y="1234190"/>
                  <a:pt x="4153147" y="1222260"/>
                  <a:pt x="4137033" y="1214203"/>
                </a:cubicBezTo>
                <a:cubicBezTo>
                  <a:pt x="4100646" y="1196010"/>
                  <a:pt x="4054741" y="1194486"/>
                  <a:pt x="4017111" y="1184223"/>
                </a:cubicBezTo>
                <a:cubicBezTo>
                  <a:pt x="3986622" y="1175908"/>
                  <a:pt x="3957150" y="1164236"/>
                  <a:pt x="3927170" y="1154242"/>
                </a:cubicBezTo>
                <a:lnTo>
                  <a:pt x="3882200" y="1139252"/>
                </a:lnTo>
                <a:cubicBezTo>
                  <a:pt x="3872206" y="1129259"/>
                  <a:pt x="3864338" y="1116543"/>
                  <a:pt x="3852219" y="1109272"/>
                </a:cubicBezTo>
                <a:cubicBezTo>
                  <a:pt x="3838670" y="1101143"/>
                  <a:pt x="3821382" y="1101348"/>
                  <a:pt x="3807249" y="1094282"/>
                </a:cubicBezTo>
                <a:cubicBezTo>
                  <a:pt x="3791135" y="1086225"/>
                  <a:pt x="3777268" y="1074295"/>
                  <a:pt x="3762278" y="1064301"/>
                </a:cubicBezTo>
                <a:cubicBezTo>
                  <a:pt x="3702318" y="974361"/>
                  <a:pt x="3767275" y="1059305"/>
                  <a:pt x="3687328" y="989351"/>
                </a:cubicBezTo>
                <a:cubicBezTo>
                  <a:pt x="3547022" y="866583"/>
                  <a:pt x="3668604" y="951885"/>
                  <a:pt x="3567406" y="884419"/>
                </a:cubicBezTo>
                <a:cubicBezTo>
                  <a:pt x="3548747" y="856430"/>
                  <a:pt x="3523007" y="811451"/>
                  <a:pt x="3492456" y="794478"/>
                </a:cubicBezTo>
                <a:cubicBezTo>
                  <a:pt x="3464831" y="779131"/>
                  <a:pt x="3432495" y="774491"/>
                  <a:pt x="3402515" y="764498"/>
                </a:cubicBezTo>
                <a:lnTo>
                  <a:pt x="3357544" y="749508"/>
                </a:lnTo>
                <a:cubicBezTo>
                  <a:pt x="3342554" y="739515"/>
                  <a:pt x="3328688" y="727585"/>
                  <a:pt x="3312574" y="719528"/>
                </a:cubicBezTo>
                <a:cubicBezTo>
                  <a:pt x="3298441" y="712462"/>
                  <a:pt x="3281416" y="712212"/>
                  <a:pt x="3267603" y="704538"/>
                </a:cubicBezTo>
                <a:cubicBezTo>
                  <a:pt x="3236105" y="687039"/>
                  <a:pt x="3207642" y="664564"/>
                  <a:pt x="3177662" y="644577"/>
                </a:cubicBezTo>
                <a:cubicBezTo>
                  <a:pt x="3162672" y="634584"/>
                  <a:pt x="3145431" y="627336"/>
                  <a:pt x="3132692" y="614597"/>
                </a:cubicBezTo>
                <a:cubicBezTo>
                  <a:pt x="3060307" y="542212"/>
                  <a:pt x="3152285" y="630270"/>
                  <a:pt x="3057741" y="554636"/>
                </a:cubicBezTo>
                <a:cubicBezTo>
                  <a:pt x="3046705" y="545807"/>
                  <a:pt x="3038796" y="533485"/>
                  <a:pt x="3027760" y="524656"/>
                </a:cubicBezTo>
                <a:cubicBezTo>
                  <a:pt x="3013692" y="513402"/>
                  <a:pt x="2996630" y="506209"/>
                  <a:pt x="2982790" y="494675"/>
                </a:cubicBezTo>
                <a:cubicBezTo>
                  <a:pt x="2905893" y="430594"/>
                  <a:pt x="2946748" y="424191"/>
                  <a:pt x="2817898" y="359764"/>
                </a:cubicBezTo>
                <a:cubicBezTo>
                  <a:pt x="2797911" y="349770"/>
                  <a:pt x="2777099" y="341280"/>
                  <a:pt x="2757938" y="329783"/>
                </a:cubicBezTo>
                <a:cubicBezTo>
                  <a:pt x="2629082" y="252469"/>
                  <a:pt x="2713480" y="284984"/>
                  <a:pt x="2623026" y="254833"/>
                </a:cubicBezTo>
                <a:cubicBezTo>
                  <a:pt x="2510133" y="179569"/>
                  <a:pt x="2653605" y="267936"/>
                  <a:pt x="2518095" y="209862"/>
                </a:cubicBezTo>
                <a:cubicBezTo>
                  <a:pt x="2501536" y="202765"/>
                  <a:pt x="2489683" y="186979"/>
                  <a:pt x="2473124" y="179882"/>
                </a:cubicBezTo>
                <a:cubicBezTo>
                  <a:pt x="2454188" y="171767"/>
                  <a:pt x="2433275" y="169361"/>
                  <a:pt x="2413164" y="164892"/>
                </a:cubicBezTo>
                <a:cubicBezTo>
                  <a:pt x="2241878" y="126828"/>
                  <a:pt x="2424492" y="171470"/>
                  <a:pt x="2278252" y="134911"/>
                </a:cubicBezTo>
                <a:cubicBezTo>
                  <a:pt x="2258265" y="124918"/>
                  <a:pt x="2239215" y="112777"/>
                  <a:pt x="2218292" y="104931"/>
                </a:cubicBezTo>
                <a:cubicBezTo>
                  <a:pt x="2199002" y="97697"/>
                  <a:pt x="2178140" y="95601"/>
                  <a:pt x="2158331" y="89941"/>
                </a:cubicBezTo>
                <a:cubicBezTo>
                  <a:pt x="2143138" y="85600"/>
                  <a:pt x="2128350" y="79948"/>
                  <a:pt x="2113360" y="74951"/>
                </a:cubicBezTo>
                <a:cubicBezTo>
                  <a:pt x="2098370" y="64957"/>
                  <a:pt x="2084949" y="52067"/>
                  <a:pt x="2068390" y="44970"/>
                </a:cubicBezTo>
                <a:cubicBezTo>
                  <a:pt x="2049454" y="36854"/>
                  <a:pt x="2028238" y="35640"/>
                  <a:pt x="2008429" y="29980"/>
                </a:cubicBezTo>
                <a:cubicBezTo>
                  <a:pt x="1905101" y="458"/>
                  <a:pt x="2035835" y="27053"/>
                  <a:pt x="1873518" y="0"/>
                </a:cubicBezTo>
                <a:lnTo>
                  <a:pt x="1243931" y="14990"/>
                </a:lnTo>
                <a:cubicBezTo>
                  <a:pt x="1223348" y="15885"/>
                  <a:pt x="1202906" y="21864"/>
                  <a:pt x="1183970" y="29980"/>
                </a:cubicBezTo>
                <a:cubicBezTo>
                  <a:pt x="1167411" y="37077"/>
                  <a:pt x="1155559" y="52863"/>
                  <a:pt x="1139000" y="59960"/>
                </a:cubicBezTo>
                <a:cubicBezTo>
                  <a:pt x="1120064" y="68076"/>
                  <a:pt x="1098329" y="67717"/>
                  <a:pt x="1079039" y="74951"/>
                </a:cubicBezTo>
                <a:cubicBezTo>
                  <a:pt x="1058116" y="82797"/>
                  <a:pt x="1040001" y="97085"/>
                  <a:pt x="1019078" y="104931"/>
                </a:cubicBezTo>
                <a:cubicBezTo>
                  <a:pt x="988300" y="116473"/>
                  <a:pt x="912662" y="127787"/>
                  <a:pt x="884167" y="134911"/>
                </a:cubicBezTo>
                <a:cubicBezTo>
                  <a:pt x="868838" y="138743"/>
                  <a:pt x="854390" y="145560"/>
                  <a:pt x="839197" y="149901"/>
                </a:cubicBezTo>
                <a:cubicBezTo>
                  <a:pt x="819388" y="155561"/>
                  <a:pt x="798526" y="157658"/>
                  <a:pt x="779236" y="164892"/>
                </a:cubicBezTo>
                <a:cubicBezTo>
                  <a:pt x="758313" y="172738"/>
                  <a:pt x="740023" y="186573"/>
                  <a:pt x="719275" y="194872"/>
                </a:cubicBezTo>
                <a:cubicBezTo>
                  <a:pt x="689933" y="206609"/>
                  <a:pt x="629334" y="224852"/>
                  <a:pt x="629334" y="224852"/>
                </a:cubicBezTo>
                <a:cubicBezTo>
                  <a:pt x="500466" y="310767"/>
                  <a:pt x="663508" y="207766"/>
                  <a:pt x="539393" y="269823"/>
                </a:cubicBezTo>
                <a:cubicBezTo>
                  <a:pt x="477883" y="300578"/>
                  <a:pt x="510913" y="292606"/>
                  <a:pt x="464442" y="329783"/>
                </a:cubicBezTo>
                <a:cubicBezTo>
                  <a:pt x="450374" y="341037"/>
                  <a:pt x="433030" y="347900"/>
                  <a:pt x="419472" y="359764"/>
                </a:cubicBezTo>
                <a:cubicBezTo>
                  <a:pt x="392882" y="383031"/>
                  <a:pt x="365720" y="406449"/>
                  <a:pt x="344521" y="434715"/>
                </a:cubicBezTo>
                <a:cubicBezTo>
                  <a:pt x="329531" y="454702"/>
                  <a:pt x="317217" y="477009"/>
                  <a:pt x="299551" y="494675"/>
                </a:cubicBezTo>
                <a:cubicBezTo>
                  <a:pt x="286812" y="507414"/>
                  <a:pt x="269570" y="514662"/>
                  <a:pt x="254580" y="524656"/>
                </a:cubicBezTo>
                <a:cubicBezTo>
                  <a:pt x="244587" y="539646"/>
                  <a:pt x="235854" y="555558"/>
                  <a:pt x="224600" y="569626"/>
                </a:cubicBezTo>
                <a:cubicBezTo>
                  <a:pt x="215771" y="580662"/>
                  <a:pt x="201890" y="587487"/>
                  <a:pt x="194619" y="599606"/>
                </a:cubicBezTo>
                <a:cubicBezTo>
                  <a:pt x="186489" y="613155"/>
                  <a:pt x="185853" y="630053"/>
                  <a:pt x="179629" y="644577"/>
                </a:cubicBezTo>
                <a:cubicBezTo>
                  <a:pt x="170827" y="665116"/>
                  <a:pt x="157948" y="683790"/>
                  <a:pt x="149649" y="704538"/>
                </a:cubicBezTo>
                <a:cubicBezTo>
                  <a:pt x="137912" y="733879"/>
                  <a:pt x="129662" y="764498"/>
                  <a:pt x="119669" y="794478"/>
                </a:cubicBezTo>
                <a:lnTo>
                  <a:pt x="104678" y="839449"/>
                </a:lnTo>
                <a:cubicBezTo>
                  <a:pt x="65454" y="1074795"/>
                  <a:pt x="119095" y="781783"/>
                  <a:pt x="59708" y="1019331"/>
                </a:cubicBezTo>
                <a:lnTo>
                  <a:pt x="29728" y="1139252"/>
                </a:lnTo>
                <a:cubicBezTo>
                  <a:pt x="10492" y="1504745"/>
                  <a:pt x="0" y="1562755"/>
                  <a:pt x="29728" y="2008682"/>
                </a:cubicBezTo>
                <a:cubicBezTo>
                  <a:pt x="31830" y="2040214"/>
                  <a:pt x="49715" y="2068643"/>
                  <a:pt x="59708" y="2098623"/>
                </a:cubicBezTo>
                <a:cubicBezTo>
                  <a:pt x="64705" y="2113613"/>
                  <a:pt x="63525" y="2132420"/>
                  <a:pt x="74698" y="2143593"/>
                </a:cubicBezTo>
                <a:cubicBezTo>
                  <a:pt x="94685" y="2163580"/>
                  <a:pt x="112046" y="2186594"/>
                  <a:pt x="134659" y="2203554"/>
                </a:cubicBezTo>
                <a:cubicBezTo>
                  <a:pt x="154646" y="2218544"/>
                  <a:pt x="176953" y="2230858"/>
                  <a:pt x="194619" y="2248524"/>
                </a:cubicBezTo>
                <a:cubicBezTo>
                  <a:pt x="207358" y="2261263"/>
                  <a:pt x="211861" y="2280756"/>
                  <a:pt x="224600" y="2293495"/>
                </a:cubicBezTo>
                <a:cubicBezTo>
                  <a:pt x="242266" y="2311161"/>
                  <a:pt x="265367" y="2322471"/>
                  <a:pt x="284560" y="2338465"/>
                </a:cubicBezTo>
                <a:cubicBezTo>
                  <a:pt x="295417" y="2347513"/>
                  <a:pt x="303505" y="2359617"/>
                  <a:pt x="314541" y="2368446"/>
                </a:cubicBezTo>
                <a:cubicBezTo>
                  <a:pt x="328609" y="2379700"/>
                  <a:pt x="345671" y="2386893"/>
                  <a:pt x="359511" y="2398426"/>
                </a:cubicBezTo>
                <a:cubicBezTo>
                  <a:pt x="375797" y="2411998"/>
                  <a:pt x="388528" y="2429437"/>
                  <a:pt x="404482" y="2443397"/>
                </a:cubicBezTo>
                <a:cubicBezTo>
                  <a:pt x="428560" y="2464465"/>
                  <a:pt x="453837" y="2484160"/>
                  <a:pt x="479433" y="2503357"/>
                </a:cubicBezTo>
                <a:cubicBezTo>
                  <a:pt x="493846" y="2514167"/>
                  <a:pt x="510724" y="2521613"/>
                  <a:pt x="524403" y="2533338"/>
                </a:cubicBezTo>
                <a:cubicBezTo>
                  <a:pt x="576036" y="2577595"/>
                  <a:pt x="574273" y="2595747"/>
                  <a:pt x="629334" y="2623278"/>
                </a:cubicBezTo>
                <a:cubicBezTo>
                  <a:pt x="709281" y="2663252"/>
                  <a:pt x="640689" y="2605866"/>
                  <a:pt x="734265" y="2668249"/>
                </a:cubicBezTo>
                <a:cubicBezTo>
                  <a:pt x="746024" y="2676088"/>
                  <a:pt x="751605" y="2691909"/>
                  <a:pt x="764246" y="2698229"/>
                </a:cubicBezTo>
                <a:cubicBezTo>
                  <a:pt x="792512" y="2712362"/>
                  <a:pt x="827892" y="2710680"/>
                  <a:pt x="854187" y="2728210"/>
                </a:cubicBezTo>
                <a:cubicBezTo>
                  <a:pt x="869177" y="2738203"/>
                  <a:pt x="882288" y="2751864"/>
                  <a:pt x="899157" y="2758190"/>
                </a:cubicBezTo>
                <a:cubicBezTo>
                  <a:pt x="923013" y="2767136"/>
                  <a:pt x="949390" y="2767001"/>
                  <a:pt x="974108" y="2773180"/>
                </a:cubicBezTo>
                <a:cubicBezTo>
                  <a:pt x="989437" y="2777012"/>
                  <a:pt x="1004283" y="2782622"/>
                  <a:pt x="1019078" y="2788170"/>
                </a:cubicBezTo>
                <a:cubicBezTo>
                  <a:pt x="1044273" y="2797618"/>
                  <a:pt x="1067924" y="2811625"/>
                  <a:pt x="1094029" y="2818151"/>
                </a:cubicBezTo>
                <a:cubicBezTo>
                  <a:pt x="1128306" y="2826720"/>
                  <a:pt x="1163983" y="2828144"/>
                  <a:pt x="1198960" y="2833141"/>
                </a:cubicBezTo>
                <a:cubicBezTo>
                  <a:pt x="1228940" y="2843134"/>
                  <a:pt x="1259202" y="2852321"/>
                  <a:pt x="1288901" y="2863121"/>
                </a:cubicBezTo>
                <a:cubicBezTo>
                  <a:pt x="1319147" y="2874120"/>
                  <a:pt x="1373192" y="2899184"/>
                  <a:pt x="1408823" y="2908092"/>
                </a:cubicBezTo>
                <a:cubicBezTo>
                  <a:pt x="1433541" y="2914272"/>
                  <a:pt x="1458790" y="2918085"/>
                  <a:pt x="1483774" y="2923082"/>
                </a:cubicBezTo>
                <a:cubicBezTo>
                  <a:pt x="1599464" y="2980927"/>
                  <a:pt x="1493121" y="2931289"/>
                  <a:pt x="1588705" y="2968052"/>
                </a:cubicBezTo>
                <a:cubicBezTo>
                  <a:pt x="1638934" y="2987371"/>
                  <a:pt x="1686397" y="3014961"/>
                  <a:pt x="1738606" y="3028013"/>
                </a:cubicBezTo>
                <a:cubicBezTo>
                  <a:pt x="1884846" y="3064573"/>
                  <a:pt x="1702232" y="3019930"/>
                  <a:pt x="1873518" y="3057993"/>
                </a:cubicBezTo>
                <a:cubicBezTo>
                  <a:pt x="1893629" y="3062462"/>
                  <a:pt x="1913083" y="3070069"/>
                  <a:pt x="1933478" y="3072983"/>
                </a:cubicBezTo>
                <a:cubicBezTo>
                  <a:pt x="2061850" y="3091322"/>
                  <a:pt x="2253082" y="3096906"/>
                  <a:pt x="2368193" y="3102964"/>
                </a:cubicBezTo>
                <a:lnTo>
                  <a:pt x="4346895" y="3087974"/>
                </a:lnTo>
                <a:cubicBezTo>
                  <a:pt x="4364903" y="3087436"/>
                  <a:pt x="4365150" y="3056682"/>
                  <a:pt x="4376875" y="3043003"/>
                </a:cubicBezTo>
                <a:cubicBezTo>
                  <a:pt x="4395270" y="3021542"/>
                  <a:pt x="4436836" y="2983042"/>
                  <a:pt x="4436836" y="2983042"/>
                </a:cubicBezTo>
                <a:cubicBezTo>
                  <a:pt x="4455359" y="2927472"/>
                  <a:pt x="4436836" y="2933075"/>
                  <a:pt x="4436836" y="2923082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orma libre"/>
          <p:cNvSpPr/>
          <p:nvPr/>
        </p:nvSpPr>
        <p:spPr>
          <a:xfrm>
            <a:off x="-764498" y="1543987"/>
            <a:ext cx="10409844" cy="6072056"/>
          </a:xfrm>
          <a:custGeom>
            <a:avLst/>
            <a:gdLst>
              <a:gd name="connsiteX0" fmla="*/ 269823 w 10409844"/>
              <a:gd name="connsiteY0" fmla="*/ 2608288 h 6072056"/>
              <a:gd name="connsiteX1" fmla="*/ 269823 w 10409844"/>
              <a:gd name="connsiteY1" fmla="*/ 2608288 h 6072056"/>
              <a:gd name="connsiteX2" fmla="*/ 749508 w 10409844"/>
              <a:gd name="connsiteY2" fmla="*/ 2593298 h 6072056"/>
              <a:gd name="connsiteX3" fmla="*/ 854439 w 10409844"/>
              <a:gd name="connsiteY3" fmla="*/ 2503357 h 6072056"/>
              <a:gd name="connsiteX4" fmla="*/ 989350 w 10409844"/>
              <a:gd name="connsiteY4" fmla="*/ 2458387 h 6072056"/>
              <a:gd name="connsiteX5" fmla="*/ 1034321 w 10409844"/>
              <a:gd name="connsiteY5" fmla="*/ 2443397 h 6072056"/>
              <a:gd name="connsiteX6" fmla="*/ 1079291 w 10409844"/>
              <a:gd name="connsiteY6" fmla="*/ 2413416 h 6072056"/>
              <a:gd name="connsiteX7" fmla="*/ 1184223 w 10409844"/>
              <a:gd name="connsiteY7" fmla="*/ 2383436 h 6072056"/>
              <a:gd name="connsiteX8" fmla="*/ 1229193 w 10409844"/>
              <a:gd name="connsiteY8" fmla="*/ 2368446 h 6072056"/>
              <a:gd name="connsiteX9" fmla="*/ 1394085 w 10409844"/>
              <a:gd name="connsiteY9" fmla="*/ 2278505 h 6072056"/>
              <a:gd name="connsiteX10" fmla="*/ 1484026 w 10409844"/>
              <a:gd name="connsiteY10" fmla="*/ 2248524 h 6072056"/>
              <a:gd name="connsiteX11" fmla="*/ 1588957 w 10409844"/>
              <a:gd name="connsiteY11" fmla="*/ 2158583 h 6072056"/>
              <a:gd name="connsiteX12" fmla="*/ 1633928 w 10409844"/>
              <a:gd name="connsiteY12" fmla="*/ 2113613 h 6072056"/>
              <a:gd name="connsiteX13" fmla="*/ 1663908 w 10409844"/>
              <a:gd name="connsiteY13" fmla="*/ 2068643 h 6072056"/>
              <a:gd name="connsiteX14" fmla="*/ 1693888 w 10409844"/>
              <a:gd name="connsiteY14" fmla="*/ 2038662 h 6072056"/>
              <a:gd name="connsiteX15" fmla="*/ 1723868 w 10409844"/>
              <a:gd name="connsiteY15" fmla="*/ 1978702 h 6072056"/>
              <a:gd name="connsiteX16" fmla="*/ 1738859 w 10409844"/>
              <a:gd name="connsiteY16" fmla="*/ 1933731 h 6072056"/>
              <a:gd name="connsiteX17" fmla="*/ 1753849 w 10409844"/>
              <a:gd name="connsiteY17" fmla="*/ 1873770 h 6072056"/>
              <a:gd name="connsiteX18" fmla="*/ 1798819 w 10409844"/>
              <a:gd name="connsiteY18" fmla="*/ 1828800 h 6072056"/>
              <a:gd name="connsiteX19" fmla="*/ 1828800 w 10409844"/>
              <a:gd name="connsiteY19" fmla="*/ 1783829 h 6072056"/>
              <a:gd name="connsiteX20" fmla="*/ 1873770 w 10409844"/>
              <a:gd name="connsiteY20" fmla="*/ 1753849 h 6072056"/>
              <a:gd name="connsiteX21" fmla="*/ 1933731 w 10409844"/>
              <a:gd name="connsiteY21" fmla="*/ 1708879 h 6072056"/>
              <a:gd name="connsiteX22" fmla="*/ 1963711 w 10409844"/>
              <a:gd name="connsiteY22" fmla="*/ 1678898 h 6072056"/>
              <a:gd name="connsiteX23" fmla="*/ 2083632 w 10409844"/>
              <a:gd name="connsiteY23" fmla="*/ 1588957 h 6072056"/>
              <a:gd name="connsiteX24" fmla="*/ 2113613 w 10409844"/>
              <a:gd name="connsiteY24" fmla="*/ 1543987 h 6072056"/>
              <a:gd name="connsiteX25" fmla="*/ 2128603 w 10409844"/>
              <a:gd name="connsiteY25" fmla="*/ 1499016 h 6072056"/>
              <a:gd name="connsiteX26" fmla="*/ 2158583 w 10409844"/>
              <a:gd name="connsiteY26" fmla="*/ 1454046 h 6072056"/>
              <a:gd name="connsiteX27" fmla="*/ 2173573 w 10409844"/>
              <a:gd name="connsiteY27" fmla="*/ 1394085 h 6072056"/>
              <a:gd name="connsiteX28" fmla="*/ 2188564 w 10409844"/>
              <a:gd name="connsiteY28" fmla="*/ 1349115 h 6072056"/>
              <a:gd name="connsiteX29" fmla="*/ 2203554 w 10409844"/>
              <a:gd name="connsiteY29" fmla="*/ 1289154 h 6072056"/>
              <a:gd name="connsiteX30" fmla="*/ 2218544 w 10409844"/>
              <a:gd name="connsiteY30" fmla="*/ 1244183 h 6072056"/>
              <a:gd name="connsiteX31" fmla="*/ 2278505 w 10409844"/>
              <a:gd name="connsiteY31" fmla="*/ 1094282 h 6072056"/>
              <a:gd name="connsiteX32" fmla="*/ 2293495 w 10409844"/>
              <a:gd name="connsiteY32" fmla="*/ 989351 h 6072056"/>
              <a:gd name="connsiteX33" fmla="*/ 2338465 w 10409844"/>
              <a:gd name="connsiteY33" fmla="*/ 704538 h 6072056"/>
              <a:gd name="connsiteX34" fmla="*/ 2428406 w 10409844"/>
              <a:gd name="connsiteY34" fmla="*/ 644577 h 6072056"/>
              <a:gd name="connsiteX35" fmla="*/ 2518347 w 10409844"/>
              <a:gd name="connsiteY35" fmla="*/ 569626 h 6072056"/>
              <a:gd name="connsiteX36" fmla="*/ 2638268 w 10409844"/>
              <a:gd name="connsiteY36" fmla="*/ 539646 h 6072056"/>
              <a:gd name="connsiteX37" fmla="*/ 2818150 w 10409844"/>
              <a:gd name="connsiteY37" fmla="*/ 464695 h 6072056"/>
              <a:gd name="connsiteX38" fmla="*/ 2893101 w 10409844"/>
              <a:gd name="connsiteY38" fmla="*/ 404734 h 6072056"/>
              <a:gd name="connsiteX39" fmla="*/ 2923082 w 10409844"/>
              <a:gd name="connsiteY39" fmla="*/ 374754 h 6072056"/>
              <a:gd name="connsiteX40" fmla="*/ 2968052 w 10409844"/>
              <a:gd name="connsiteY40" fmla="*/ 344774 h 6072056"/>
              <a:gd name="connsiteX41" fmla="*/ 3028013 w 10409844"/>
              <a:gd name="connsiteY41" fmla="*/ 284813 h 6072056"/>
              <a:gd name="connsiteX42" fmla="*/ 3102964 w 10409844"/>
              <a:gd name="connsiteY42" fmla="*/ 194872 h 6072056"/>
              <a:gd name="connsiteX43" fmla="*/ 3117954 w 10409844"/>
              <a:gd name="connsiteY43" fmla="*/ 149902 h 6072056"/>
              <a:gd name="connsiteX44" fmla="*/ 3132944 w 10409844"/>
              <a:gd name="connsiteY44" fmla="*/ 89941 h 6072056"/>
              <a:gd name="connsiteX45" fmla="*/ 3162924 w 10409844"/>
              <a:gd name="connsiteY45" fmla="*/ 0 h 6072056"/>
              <a:gd name="connsiteX46" fmla="*/ 3192905 w 10409844"/>
              <a:gd name="connsiteY46" fmla="*/ 224852 h 6072056"/>
              <a:gd name="connsiteX47" fmla="*/ 3207895 w 10409844"/>
              <a:gd name="connsiteY47" fmla="*/ 329783 h 6072056"/>
              <a:gd name="connsiteX48" fmla="*/ 3192905 w 10409844"/>
              <a:gd name="connsiteY48" fmla="*/ 2683239 h 6072056"/>
              <a:gd name="connsiteX49" fmla="*/ 3177914 w 10409844"/>
              <a:gd name="connsiteY49" fmla="*/ 2728210 h 6072056"/>
              <a:gd name="connsiteX50" fmla="*/ 3162924 w 10409844"/>
              <a:gd name="connsiteY50" fmla="*/ 2833141 h 6072056"/>
              <a:gd name="connsiteX51" fmla="*/ 3087973 w 10409844"/>
              <a:gd name="connsiteY51" fmla="*/ 2848131 h 6072056"/>
              <a:gd name="connsiteX52" fmla="*/ 2833141 w 10409844"/>
              <a:gd name="connsiteY52" fmla="*/ 2878111 h 6072056"/>
              <a:gd name="connsiteX53" fmla="*/ 2683239 w 10409844"/>
              <a:gd name="connsiteY53" fmla="*/ 2923082 h 6072056"/>
              <a:gd name="connsiteX54" fmla="*/ 2548328 w 10409844"/>
              <a:gd name="connsiteY54" fmla="*/ 2983043 h 6072056"/>
              <a:gd name="connsiteX55" fmla="*/ 2443396 w 10409844"/>
              <a:gd name="connsiteY55" fmla="*/ 2998033 h 6072056"/>
              <a:gd name="connsiteX56" fmla="*/ 2383436 w 10409844"/>
              <a:gd name="connsiteY56" fmla="*/ 3013023 h 6072056"/>
              <a:gd name="connsiteX57" fmla="*/ 2278505 w 10409844"/>
              <a:gd name="connsiteY57" fmla="*/ 3028013 h 6072056"/>
              <a:gd name="connsiteX58" fmla="*/ 2203554 w 10409844"/>
              <a:gd name="connsiteY58" fmla="*/ 3057993 h 6072056"/>
              <a:gd name="connsiteX59" fmla="*/ 2128603 w 10409844"/>
              <a:gd name="connsiteY59" fmla="*/ 3072983 h 6072056"/>
              <a:gd name="connsiteX60" fmla="*/ 1993691 w 10409844"/>
              <a:gd name="connsiteY60" fmla="*/ 3192905 h 6072056"/>
              <a:gd name="connsiteX61" fmla="*/ 1948721 w 10409844"/>
              <a:gd name="connsiteY61" fmla="*/ 3237875 h 6072056"/>
              <a:gd name="connsiteX62" fmla="*/ 1918741 w 10409844"/>
              <a:gd name="connsiteY62" fmla="*/ 3267856 h 6072056"/>
              <a:gd name="connsiteX63" fmla="*/ 1873770 w 10409844"/>
              <a:gd name="connsiteY63" fmla="*/ 3327816 h 6072056"/>
              <a:gd name="connsiteX64" fmla="*/ 1813809 w 10409844"/>
              <a:gd name="connsiteY64" fmla="*/ 3477718 h 6072056"/>
              <a:gd name="connsiteX65" fmla="*/ 1798819 w 10409844"/>
              <a:gd name="connsiteY65" fmla="*/ 3597639 h 6072056"/>
              <a:gd name="connsiteX66" fmla="*/ 1783829 w 10409844"/>
              <a:gd name="connsiteY66" fmla="*/ 3657600 h 6072056"/>
              <a:gd name="connsiteX67" fmla="*/ 1813809 w 10409844"/>
              <a:gd name="connsiteY67" fmla="*/ 4242216 h 6072056"/>
              <a:gd name="connsiteX68" fmla="*/ 1873770 w 10409844"/>
              <a:gd name="connsiteY68" fmla="*/ 4407108 h 6072056"/>
              <a:gd name="connsiteX69" fmla="*/ 1888760 w 10409844"/>
              <a:gd name="connsiteY69" fmla="*/ 4452079 h 6072056"/>
              <a:gd name="connsiteX70" fmla="*/ 2023672 w 10409844"/>
              <a:gd name="connsiteY70" fmla="*/ 4572000 h 6072056"/>
              <a:gd name="connsiteX71" fmla="*/ 2083632 w 10409844"/>
              <a:gd name="connsiteY71" fmla="*/ 4601980 h 6072056"/>
              <a:gd name="connsiteX72" fmla="*/ 2113613 w 10409844"/>
              <a:gd name="connsiteY72" fmla="*/ 4631961 h 6072056"/>
              <a:gd name="connsiteX73" fmla="*/ 2173573 w 10409844"/>
              <a:gd name="connsiteY73" fmla="*/ 4646951 h 6072056"/>
              <a:gd name="connsiteX74" fmla="*/ 2248524 w 10409844"/>
              <a:gd name="connsiteY74" fmla="*/ 4676931 h 6072056"/>
              <a:gd name="connsiteX75" fmla="*/ 2308485 w 10409844"/>
              <a:gd name="connsiteY75" fmla="*/ 4706911 h 6072056"/>
              <a:gd name="connsiteX76" fmla="*/ 2473377 w 10409844"/>
              <a:gd name="connsiteY76" fmla="*/ 4721902 h 6072056"/>
              <a:gd name="connsiteX77" fmla="*/ 2638268 w 10409844"/>
              <a:gd name="connsiteY77" fmla="*/ 4751882 h 6072056"/>
              <a:gd name="connsiteX78" fmla="*/ 2908091 w 10409844"/>
              <a:gd name="connsiteY78" fmla="*/ 4766872 h 6072056"/>
              <a:gd name="connsiteX79" fmla="*/ 3492708 w 10409844"/>
              <a:gd name="connsiteY79" fmla="*/ 4751882 h 6072056"/>
              <a:gd name="connsiteX80" fmla="*/ 3552668 w 10409844"/>
              <a:gd name="connsiteY80" fmla="*/ 4736892 h 6072056"/>
              <a:gd name="connsiteX81" fmla="*/ 3702570 w 10409844"/>
              <a:gd name="connsiteY81" fmla="*/ 4721902 h 6072056"/>
              <a:gd name="connsiteX82" fmla="*/ 3972393 w 10409844"/>
              <a:gd name="connsiteY82" fmla="*/ 4736892 h 6072056"/>
              <a:gd name="connsiteX83" fmla="*/ 4137285 w 10409844"/>
              <a:gd name="connsiteY83" fmla="*/ 4781862 h 6072056"/>
              <a:gd name="connsiteX84" fmla="*/ 4197246 w 10409844"/>
              <a:gd name="connsiteY84" fmla="*/ 4796852 h 6072056"/>
              <a:gd name="connsiteX85" fmla="*/ 4257206 w 10409844"/>
              <a:gd name="connsiteY85" fmla="*/ 4826833 h 6072056"/>
              <a:gd name="connsiteX86" fmla="*/ 4422098 w 10409844"/>
              <a:gd name="connsiteY86" fmla="*/ 4871803 h 6072056"/>
              <a:gd name="connsiteX87" fmla="*/ 4601980 w 10409844"/>
              <a:gd name="connsiteY87" fmla="*/ 4931764 h 6072056"/>
              <a:gd name="connsiteX88" fmla="*/ 4796852 w 10409844"/>
              <a:gd name="connsiteY88" fmla="*/ 4991724 h 6072056"/>
              <a:gd name="connsiteX89" fmla="*/ 5006714 w 10409844"/>
              <a:gd name="connsiteY89" fmla="*/ 5066675 h 6072056"/>
              <a:gd name="connsiteX90" fmla="*/ 5216577 w 10409844"/>
              <a:gd name="connsiteY90" fmla="*/ 5096656 h 6072056"/>
              <a:gd name="connsiteX91" fmla="*/ 5396459 w 10409844"/>
              <a:gd name="connsiteY91" fmla="*/ 5126636 h 6072056"/>
              <a:gd name="connsiteX92" fmla="*/ 6056026 w 10409844"/>
              <a:gd name="connsiteY92" fmla="*/ 5096656 h 6072056"/>
              <a:gd name="connsiteX93" fmla="*/ 6100996 w 10409844"/>
              <a:gd name="connsiteY93" fmla="*/ 5081665 h 6072056"/>
              <a:gd name="connsiteX94" fmla="*/ 6130977 w 10409844"/>
              <a:gd name="connsiteY94" fmla="*/ 5036695 h 6072056"/>
              <a:gd name="connsiteX95" fmla="*/ 6235908 w 10409844"/>
              <a:gd name="connsiteY95" fmla="*/ 4931764 h 6072056"/>
              <a:gd name="connsiteX96" fmla="*/ 6265888 w 10409844"/>
              <a:gd name="connsiteY96" fmla="*/ 4901783 h 6072056"/>
              <a:gd name="connsiteX97" fmla="*/ 6310859 w 10409844"/>
              <a:gd name="connsiteY97" fmla="*/ 4856813 h 6072056"/>
              <a:gd name="connsiteX98" fmla="*/ 6355829 w 10409844"/>
              <a:gd name="connsiteY98" fmla="*/ 4811843 h 6072056"/>
              <a:gd name="connsiteX99" fmla="*/ 6385809 w 10409844"/>
              <a:gd name="connsiteY99" fmla="*/ 4751882 h 6072056"/>
              <a:gd name="connsiteX100" fmla="*/ 6430780 w 10409844"/>
              <a:gd name="connsiteY100" fmla="*/ 4601980 h 6072056"/>
              <a:gd name="connsiteX101" fmla="*/ 6460760 w 10409844"/>
              <a:gd name="connsiteY101" fmla="*/ 4497049 h 6072056"/>
              <a:gd name="connsiteX102" fmla="*/ 6475750 w 10409844"/>
              <a:gd name="connsiteY102" fmla="*/ 4407108 h 6072056"/>
              <a:gd name="connsiteX103" fmla="*/ 6460760 w 10409844"/>
              <a:gd name="connsiteY103" fmla="*/ 4122295 h 6072056"/>
              <a:gd name="connsiteX104" fmla="*/ 6370819 w 10409844"/>
              <a:gd name="connsiteY104" fmla="*/ 4002374 h 6072056"/>
              <a:gd name="connsiteX105" fmla="*/ 6280878 w 10409844"/>
              <a:gd name="connsiteY105" fmla="*/ 3942413 h 6072056"/>
              <a:gd name="connsiteX106" fmla="*/ 6235908 w 10409844"/>
              <a:gd name="connsiteY106" fmla="*/ 3912433 h 6072056"/>
              <a:gd name="connsiteX107" fmla="*/ 6175947 w 10409844"/>
              <a:gd name="connsiteY107" fmla="*/ 3897443 h 6072056"/>
              <a:gd name="connsiteX108" fmla="*/ 6086006 w 10409844"/>
              <a:gd name="connsiteY108" fmla="*/ 3867462 h 6072056"/>
              <a:gd name="connsiteX109" fmla="*/ 5936105 w 10409844"/>
              <a:gd name="connsiteY109" fmla="*/ 3852472 h 6072056"/>
              <a:gd name="connsiteX110" fmla="*/ 5666282 w 10409844"/>
              <a:gd name="connsiteY110" fmla="*/ 3837482 h 6072056"/>
              <a:gd name="connsiteX111" fmla="*/ 5306518 w 10409844"/>
              <a:gd name="connsiteY111" fmla="*/ 3822492 h 6072056"/>
              <a:gd name="connsiteX112" fmla="*/ 5201587 w 10409844"/>
              <a:gd name="connsiteY112" fmla="*/ 3792511 h 6072056"/>
              <a:gd name="connsiteX113" fmla="*/ 5096655 w 10409844"/>
              <a:gd name="connsiteY113" fmla="*/ 3732551 h 6072056"/>
              <a:gd name="connsiteX114" fmla="*/ 5021705 w 10409844"/>
              <a:gd name="connsiteY114" fmla="*/ 3567659 h 6072056"/>
              <a:gd name="connsiteX115" fmla="*/ 4991724 w 10409844"/>
              <a:gd name="connsiteY115" fmla="*/ 3507698 h 6072056"/>
              <a:gd name="connsiteX116" fmla="*/ 4976734 w 10409844"/>
              <a:gd name="connsiteY116" fmla="*/ 3462728 h 6072056"/>
              <a:gd name="connsiteX117" fmla="*/ 4961744 w 10409844"/>
              <a:gd name="connsiteY117" fmla="*/ 3402767 h 6072056"/>
              <a:gd name="connsiteX118" fmla="*/ 4931764 w 10409844"/>
              <a:gd name="connsiteY118" fmla="*/ 3357797 h 6072056"/>
              <a:gd name="connsiteX119" fmla="*/ 4916773 w 10409844"/>
              <a:gd name="connsiteY119" fmla="*/ 3312826 h 6072056"/>
              <a:gd name="connsiteX120" fmla="*/ 4841823 w 10409844"/>
              <a:gd name="connsiteY120" fmla="*/ 3237875 h 6072056"/>
              <a:gd name="connsiteX121" fmla="*/ 4811842 w 10409844"/>
              <a:gd name="connsiteY121" fmla="*/ 3192905 h 6072056"/>
              <a:gd name="connsiteX122" fmla="*/ 4736891 w 10409844"/>
              <a:gd name="connsiteY122" fmla="*/ 3132944 h 6072056"/>
              <a:gd name="connsiteX123" fmla="*/ 4706911 w 10409844"/>
              <a:gd name="connsiteY123" fmla="*/ 3087974 h 6072056"/>
              <a:gd name="connsiteX124" fmla="*/ 4616970 w 10409844"/>
              <a:gd name="connsiteY124" fmla="*/ 3028013 h 6072056"/>
              <a:gd name="connsiteX125" fmla="*/ 4542019 w 10409844"/>
              <a:gd name="connsiteY125" fmla="*/ 2938072 h 6072056"/>
              <a:gd name="connsiteX126" fmla="*/ 4497049 w 10409844"/>
              <a:gd name="connsiteY126" fmla="*/ 2908092 h 6072056"/>
              <a:gd name="connsiteX127" fmla="*/ 4422098 w 10409844"/>
              <a:gd name="connsiteY127" fmla="*/ 2833141 h 6072056"/>
              <a:gd name="connsiteX128" fmla="*/ 3402767 w 10409844"/>
              <a:gd name="connsiteY128" fmla="*/ 2788170 h 6072056"/>
              <a:gd name="connsiteX129" fmla="*/ 3387777 w 10409844"/>
              <a:gd name="connsiteY129" fmla="*/ 2698229 h 6072056"/>
              <a:gd name="connsiteX130" fmla="*/ 3372787 w 10409844"/>
              <a:gd name="connsiteY130" fmla="*/ 2638269 h 6072056"/>
              <a:gd name="connsiteX131" fmla="*/ 3357796 w 10409844"/>
              <a:gd name="connsiteY131" fmla="*/ 2488367 h 6072056"/>
              <a:gd name="connsiteX132" fmla="*/ 3372787 w 10409844"/>
              <a:gd name="connsiteY132" fmla="*/ 44970 h 6072056"/>
              <a:gd name="connsiteX133" fmla="*/ 3432747 w 10409844"/>
              <a:gd name="connsiteY133" fmla="*/ 59961 h 6072056"/>
              <a:gd name="connsiteX134" fmla="*/ 3447737 w 10409844"/>
              <a:gd name="connsiteY134" fmla="*/ 104931 h 6072056"/>
              <a:gd name="connsiteX135" fmla="*/ 3507698 w 10409844"/>
              <a:gd name="connsiteY135" fmla="*/ 164892 h 6072056"/>
              <a:gd name="connsiteX136" fmla="*/ 3582649 w 10409844"/>
              <a:gd name="connsiteY136" fmla="*/ 239843 h 6072056"/>
              <a:gd name="connsiteX137" fmla="*/ 3612629 w 10409844"/>
              <a:gd name="connsiteY137" fmla="*/ 284813 h 6072056"/>
              <a:gd name="connsiteX138" fmla="*/ 3747541 w 10409844"/>
              <a:gd name="connsiteY138" fmla="*/ 344774 h 6072056"/>
              <a:gd name="connsiteX139" fmla="*/ 3792511 w 10409844"/>
              <a:gd name="connsiteY139" fmla="*/ 359764 h 6072056"/>
              <a:gd name="connsiteX140" fmla="*/ 3837482 w 10409844"/>
              <a:gd name="connsiteY140" fmla="*/ 374754 h 6072056"/>
              <a:gd name="connsiteX141" fmla="*/ 3897442 w 10409844"/>
              <a:gd name="connsiteY141" fmla="*/ 404734 h 6072056"/>
              <a:gd name="connsiteX142" fmla="*/ 3987383 w 10409844"/>
              <a:gd name="connsiteY142" fmla="*/ 419724 h 6072056"/>
              <a:gd name="connsiteX143" fmla="*/ 4032354 w 10409844"/>
              <a:gd name="connsiteY143" fmla="*/ 434715 h 6072056"/>
              <a:gd name="connsiteX144" fmla="*/ 4137285 w 10409844"/>
              <a:gd name="connsiteY144" fmla="*/ 464695 h 6072056"/>
              <a:gd name="connsiteX145" fmla="*/ 4212236 w 10409844"/>
              <a:gd name="connsiteY145" fmla="*/ 539646 h 6072056"/>
              <a:gd name="connsiteX146" fmla="*/ 4257206 w 10409844"/>
              <a:gd name="connsiteY146" fmla="*/ 584616 h 6072056"/>
              <a:gd name="connsiteX147" fmla="*/ 4302177 w 10409844"/>
              <a:gd name="connsiteY147" fmla="*/ 599606 h 6072056"/>
              <a:gd name="connsiteX148" fmla="*/ 4377128 w 10409844"/>
              <a:gd name="connsiteY148" fmla="*/ 674557 h 6072056"/>
              <a:gd name="connsiteX149" fmla="*/ 4527029 w 10409844"/>
              <a:gd name="connsiteY149" fmla="*/ 734518 h 6072056"/>
              <a:gd name="connsiteX150" fmla="*/ 4572000 w 10409844"/>
              <a:gd name="connsiteY150" fmla="*/ 749508 h 6072056"/>
              <a:gd name="connsiteX151" fmla="*/ 4706911 w 10409844"/>
              <a:gd name="connsiteY151" fmla="*/ 779488 h 6072056"/>
              <a:gd name="connsiteX152" fmla="*/ 4796852 w 10409844"/>
              <a:gd name="connsiteY152" fmla="*/ 809469 h 6072056"/>
              <a:gd name="connsiteX153" fmla="*/ 4901783 w 10409844"/>
              <a:gd name="connsiteY153" fmla="*/ 869429 h 6072056"/>
              <a:gd name="connsiteX154" fmla="*/ 4961744 w 10409844"/>
              <a:gd name="connsiteY154" fmla="*/ 884420 h 6072056"/>
              <a:gd name="connsiteX155" fmla="*/ 5051685 w 10409844"/>
              <a:gd name="connsiteY155" fmla="*/ 914400 h 6072056"/>
              <a:gd name="connsiteX156" fmla="*/ 5096655 w 10409844"/>
              <a:gd name="connsiteY156" fmla="*/ 929390 h 6072056"/>
              <a:gd name="connsiteX157" fmla="*/ 5141626 w 10409844"/>
              <a:gd name="connsiteY157" fmla="*/ 959370 h 6072056"/>
              <a:gd name="connsiteX158" fmla="*/ 5201587 w 10409844"/>
              <a:gd name="connsiteY158" fmla="*/ 1019331 h 6072056"/>
              <a:gd name="connsiteX159" fmla="*/ 5306518 w 10409844"/>
              <a:gd name="connsiteY159" fmla="*/ 1109272 h 6072056"/>
              <a:gd name="connsiteX160" fmla="*/ 5336498 w 10409844"/>
              <a:gd name="connsiteY160" fmla="*/ 1154243 h 6072056"/>
              <a:gd name="connsiteX161" fmla="*/ 5381468 w 10409844"/>
              <a:gd name="connsiteY161" fmla="*/ 1184223 h 6072056"/>
              <a:gd name="connsiteX162" fmla="*/ 5441429 w 10409844"/>
              <a:gd name="connsiteY162" fmla="*/ 1259174 h 6072056"/>
              <a:gd name="connsiteX163" fmla="*/ 5486400 w 10409844"/>
              <a:gd name="connsiteY163" fmla="*/ 1289154 h 6072056"/>
              <a:gd name="connsiteX164" fmla="*/ 5576341 w 10409844"/>
              <a:gd name="connsiteY164" fmla="*/ 1394085 h 6072056"/>
              <a:gd name="connsiteX165" fmla="*/ 5651291 w 10409844"/>
              <a:gd name="connsiteY165" fmla="*/ 1454046 h 6072056"/>
              <a:gd name="connsiteX166" fmla="*/ 5666282 w 10409844"/>
              <a:gd name="connsiteY166" fmla="*/ 1499016 h 6072056"/>
              <a:gd name="connsiteX167" fmla="*/ 5696262 w 10409844"/>
              <a:gd name="connsiteY167" fmla="*/ 1528997 h 6072056"/>
              <a:gd name="connsiteX168" fmla="*/ 5786203 w 10409844"/>
              <a:gd name="connsiteY168" fmla="*/ 1633928 h 6072056"/>
              <a:gd name="connsiteX169" fmla="*/ 5906124 w 10409844"/>
              <a:gd name="connsiteY169" fmla="*/ 1753849 h 6072056"/>
              <a:gd name="connsiteX170" fmla="*/ 5936105 w 10409844"/>
              <a:gd name="connsiteY170" fmla="*/ 1783829 h 6072056"/>
              <a:gd name="connsiteX171" fmla="*/ 5981075 w 10409844"/>
              <a:gd name="connsiteY171" fmla="*/ 1813810 h 6072056"/>
              <a:gd name="connsiteX172" fmla="*/ 6056026 w 10409844"/>
              <a:gd name="connsiteY172" fmla="*/ 1888761 h 6072056"/>
              <a:gd name="connsiteX173" fmla="*/ 6100996 w 10409844"/>
              <a:gd name="connsiteY173" fmla="*/ 1903751 h 6072056"/>
              <a:gd name="connsiteX174" fmla="*/ 6145967 w 10409844"/>
              <a:gd name="connsiteY174" fmla="*/ 1933731 h 6072056"/>
              <a:gd name="connsiteX175" fmla="*/ 6205928 w 10409844"/>
              <a:gd name="connsiteY175" fmla="*/ 1948721 h 6072056"/>
              <a:gd name="connsiteX176" fmla="*/ 6250898 w 10409844"/>
              <a:gd name="connsiteY176" fmla="*/ 1978702 h 6072056"/>
              <a:gd name="connsiteX177" fmla="*/ 6340839 w 10409844"/>
              <a:gd name="connsiteY177" fmla="*/ 2008682 h 6072056"/>
              <a:gd name="connsiteX178" fmla="*/ 6430780 w 10409844"/>
              <a:gd name="connsiteY178" fmla="*/ 2038662 h 6072056"/>
              <a:gd name="connsiteX179" fmla="*/ 6520721 w 10409844"/>
              <a:gd name="connsiteY179" fmla="*/ 2068643 h 6072056"/>
              <a:gd name="connsiteX180" fmla="*/ 6565691 w 10409844"/>
              <a:gd name="connsiteY180" fmla="*/ 2083633 h 6072056"/>
              <a:gd name="connsiteX181" fmla="*/ 6685613 w 10409844"/>
              <a:gd name="connsiteY181" fmla="*/ 2143593 h 6072056"/>
              <a:gd name="connsiteX182" fmla="*/ 6730583 w 10409844"/>
              <a:gd name="connsiteY182" fmla="*/ 2158583 h 6072056"/>
              <a:gd name="connsiteX183" fmla="*/ 6760564 w 10409844"/>
              <a:gd name="connsiteY183" fmla="*/ 2188564 h 6072056"/>
              <a:gd name="connsiteX184" fmla="*/ 6850505 w 10409844"/>
              <a:gd name="connsiteY184" fmla="*/ 2248524 h 6072056"/>
              <a:gd name="connsiteX185" fmla="*/ 6880485 w 10409844"/>
              <a:gd name="connsiteY185" fmla="*/ 2293495 h 6072056"/>
              <a:gd name="connsiteX186" fmla="*/ 6925455 w 10409844"/>
              <a:gd name="connsiteY186" fmla="*/ 2323475 h 6072056"/>
              <a:gd name="connsiteX187" fmla="*/ 6970426 w 10409844"/>
              <a:gd name="connsiteY187" fmla="*/ 2368446 h 6072056"/>
              <a:gd name="connsiteX188" fmla="*/ 7015396 w 10409844"/>
              <a:gd name="connsiteY188" fmla="*/ 2398426 h 6072056"/>
              <a:gd name="connsiteX189" fmla="*/ 7075357 w 10409844"/>
              <a:gd name="connsiteY189" fmla="*/ 2458387 h 6072056"/>
              <a:gd name="connsiteX190" fmla="*/ 7120328 w 10409844"/>
              <a:gd name="connsiteY190" fmla="*/ 2488367 h 6072056"/>
              <a:gd name="connsiteX191" fmla="*/ 7210268 w 10409844"/>
              <a:gd name="connsiteY191" fmla="*/ 2548328 h 6072056"/>
              <a:gd name="connsiteX192" fmla="*/ 7285219 w 10409844"/>
              <a:gd name="connsiteY192" fmla="*/ 2593298 h 6072056"/>
              <a:gd name="connsiteX193" fmla="*/ 7390150 w 10409844"/>
              <a:gd name="connsiteY193" fmla="*/ 2638269 h 6072056"/>
              <a:gd name="connsiteX194" fmla="*/ 7495082 w 10409844"/>
              <a:gd name="connsiteY194" fmla="*/ 2668249 h 6072056"/>
              <a:gd name="connsiteX195" fmla="*/ 7555042 w 10409844"/>
              <a:gd name="connsiteY195" fmla="*/ 2698229 h 6072056"/>
              <a:gd name="connsiteX196" fmla="*/ 7689954 w 10409844"/>
              <a:gd name="connsiteY196" fmla="*/ 2758190 h 6072056"/>
              <a:gd name="connsiteX197" fmla="*/ 7734924 w 10409844"/>
              <a:gd name="connsiteY197" fmla="*/ 2788170 h 6072056"/>
              <a:gd name="connsiteX198" fmla="*/ 7824865 w 10409844"/>
              <a:gd name="connsiteY198" fmla="*/ 2818151 h 6072056"/>
              <a:gd name="connsiteX199" fmla="*/ 7869836 w 10409844"/>
              <a:gd name="connsiteY199" fmla="*/ 2848131 h 6072056"/>
              <a:gd name="connsiteX200" fmla="*/ 7914806 w 10409844"/>
              <a:gd name="connsiteY200" fmla="*/ 2863121 h 6072056"/>
              <a:gd name="connsiteX201" fmla="*/ 8019737 w 10409844"/>
              <a:gd name="connsiteY201" fmla="*/ 2893102 h 6072056"/>
              <a:gd name="connsiteX202" fmla="*/ 8139659 w 10409844"/>
              <a:gd name="connsiteY202" fmla="*/ 2938072 h 6072056"/>
              <a:gd name="connsiteX203" fmla="*/ 8184629 w 10409844"/>
              <a:gd name="connsiteY203" fmla="*/ 2968052 h 6072056"/>
              <a:gd name="connsiteX204" fmla="*/ 8244590 w 10409844"/>
              <a:gd name="connsiteY204" fmla="*/ 2983043 h 6072056"/>
              <a:gd name="connsiteX205" fmla="*/ 8334531 w 10409844"/>
              <a:gd name="connsiteY205" fmla="*/ 3013023 h 6072056"/>
              <a:gd name="connsiteX206" fmla="*/ 8379501 w 10409844"/>
              <a:gd name="connsiteY206" fmla="*/ 3028013 h 6072056"/>
              <a:gd name="connsiteX207" fmla="*/ 8529403 w 10409844"/>
              <a:gd name="connsiteY207" fmla="*/ 3087974 h 6072056"/>
              <a:gd name="connsiteX208" fmla="*/ 8709285 w 10409844"/>
              <a:gd name="connsiteY208" fmla="*/ 3117954 h 6072056"/>
              <a:gd name="connsiteX209" fmla="*/ 8799226 w 10409844"/>
              <a:gd name="connsiteY209" fmla="*/ 3147934 h 6072056"/>
              <a:gd name="connsiteX210" fmla="*/ 8859187 w 10409844"/>
              <a:gd name="connsiteY210" fmla="*/ 3162924 h 6072056"/>
              <a:gd name="connsiteX211" fmla="*/ 8949128 w 10409844"/>
              <a:gd name="connsiteY211" fmla="*/ 3192905 h 6072056"/>
              <a:gd name="connsiteX212" fmla="*/ 9054059 w 10409844"/>
              <a:gd name="connsiteY212" fmla="*/ 3252865 h 6072056"/>
              <a:gd name="connsiteX213" fmla="*/ 9158990 w 10409844"/>
              <a:gd name="connsiteY213" fmla="*/ 3282846 h 6072056"/>
              <a:gd name="connsiteX214" fmla="*/ 9278911 w 10409844"/>
              <a:gd name="connsiteY214" fmla="*/ 3342806 h 6072056"/>
              <a:gd name="connsiteX215" fmla="*/ 9338872 w 10409844"/>
              <a:gd name="connsiteY215" fmla="*/ 3372787 h 6072056"/>
              <a:gd name="connsiteX216" fmla="*/ 9398832 w 10409844"/>
              <a:gd name="connsiteY216" fmla="*/ 3387777 h 6072056"/>
              <a:gd name="connsiteX217" fmla="*/ 9458793 w 10409844"/>
              <a:gd name="connsiteY217" fmla="*/ 3417757 h 6072056"/>
              <a:gd name="connsiteX218" fmla="*/ 9518754 w 10409844"/>
              <a:gd name="connsiteY218" fmla="*/ 3432747 h 6072056"/>
              <a:gd name="connsiteX219" fmla="*/ 9593705 w 10409844"/>
              <a:gd name="connsiteY219" fmla="*/ 3462728 h 6072056"/>
              <a:gd name="connsiteX220" fmla="*/ 9683646 w 10409844"/>
              <a:gd name="connsiteY220" fmla="*/ 3492708 h 6072056"/>
              <a:gd name="connsiteX221" fmla="*/ 9728616 w 10409844"/>
              <a:gd name="connsiteY221" fmla="*/ 3507698 h 6072056"/>
              <a:gd name="connsiteX222" fmla="*/ 9818557 w 10409844"/>
              <a:gd name="connsiteY222" fmla="*/ 3552669 h 6072056"/>
              <a:gd name="connsiteX223" fmla="*/ 9863528 w 10409844"/>
              <a:gd name="connsiteY223" fmla="*/ 3582649 h 6072056"/>
              <a:gd name="connsiteX224" fmla="*/ 9923488 w 10409844"/>
              <a:gd name="connsiteY224" fmla="*/ 3597639 h 6072056"/>
              <a:gd name="connsiteX225" fmla="*/ 9968459 w 10409844"/>
              <a:gd name="connsiteY225" fmla="*/ 3612629 h 6072056"/>
              <a:gd name="connsiteX226" fmla="*/ 9998439 w 10409844"/>
              <a:gd name="connsiteY226" fmla="*/ 4392118 h 6072056"/>
              <a:gd name="connsiteX227" fmla="*/ 10028419 w 10409844"/>
              <a:gd name="connsiteY227" fmla="*/ 4482059 h 6072056"/>
              <a:gd name="connsiteX228" fmla="*/ 10013429 w 10409844"/>
              <a:gd name="connsiteY228" fmla="*/ 5681272 h 6072056"/>
              <a:gd name="connsiteX229" fmla="*/ 944380 w 10409844"/>
              <a:gd name="connsiteY229" fmla="*/ 5666282 h 6072056"/>
              <a:gd name="connsiteX230" fmla="*/ 854439 w 10409844"/>
              <a:gd name="connsiteY230" fmla="*/ 5636302 h 6072056"/>
              <a:gd name="connsiteX231" fmla="*/ 779488 w 10409844"/>
              <a:gd name="connsiteY231" fmla="*/ 5591331 h 6072056"/>
              <a:gd name="connsiteX232" fmla="*/ 704537 w 10409844"/>
              <a:gd name="connsiteY232" fmla="*/ 5516380 h 6072056"/>
              <a:gd name="connsiteX233" fmla="*/ 659567 w 10409844"/>
              <a:gd name="connsiteY233" fmla="*/ 5471410 h 6072056"/>
              <a:gd name="connsiteX234" fmla="*/ 629587 w 10409844"/>
              <a:gd name="connsiteY234" fmla="*/ 5381469 h 6072056"/>
              <a:gd name="connsiteX235" fmla="*/ 614596 w 10409844"/>
              <a:gd name="connsiteY235" fmla="*/ 5321508 h 6072056"/>
              <a:gd name="connsiteX236" fmla="*/ 569626 w 10409844"/>
              <a:gd name="connsiteY236" fmla="*/ 5216577 h 6072056"/>
              <a:gd name="connsiteX237" fmla="*/ 509665 w 10409844"/>
              <a:gd name="connsiteY237" fmla="*/ 5006715 h 6072056"/>
              <a:gd name="connsiteX238" fmla="*/ 494675 w 10409844"/>
              <a:gd name="connsiteY238" fmla="*/ 4961744 h 6072056"/>
              <a:gd name="connsiteX239" fmla="*/ 464695 w 10409844"/>
              <a:gd name="connsiteY239" fmla="*/ 4916774 h 6072056"/>
              <a:gd name="connsiteX240" fmla="*/ 404734 w 10409844"/>
              <a:gd name="connsiteY240" fmla="*/ 4781862 h 6072056"/>
              <a:gd name="connsiteX241" fmla="*/ 374754 w 10409844"/>
              <a:gd name="connsiteY241" fmla="*/ 4676931 h 6072056"/>
              <a:gd name="connsiteX242" fmla="*/ 344773 w 10409844"/>
              <a:gd name="connsiteY242" fmla="*/ 4616970 h 6072056"/>
              <a:gd name="connsiteX243" fmla="*/ 329783 w 10409844"/>
              <a:gd name="connsiteY243" fmla="*/ 4557010 h 6072056"/>
              <a:gd name="connsiteX244" fmla="*/ 299803 w 10409844"/>
              <a:gd name="connsiteY244" fmla="*/ 4497049 h 6072056"/>
              <a:gd name="connsiteX245" fmla="*/ 269823 w 10409844"/>
              <a:gd name="connsiteY245" fmla="*/ 4377128 h 6072056"/>
              <a:gd name="connsiteX246" fmla="*/ 254832 w 10409844"/>
              <a:gd name="connsiteY246" fmla="*/ 4332157 h 6072056"/>
              <a:gd name="connsiteX247" fmla="*/ 224852 w 10409844"/>
              <a:gd name="connsiteY247" fmla="*/ 4227226 h 6072056"/>
              <a:gd name="connsiteX248" fmla="*/ 194872 w 10409844"/>
              <a:gd name="connsiteY248" fmla="*/ 4182256 h 6072056"/>
              <a:gd name="connsiteX249" fmla="*/ 149901 w 10409844"/>
              <a:gd name="connsiteY249" fmla="*/ 4017364 h 6072056"/>
              <a:gd name="connsiteX250" fmla="*/ 119921 w 10409844"/>
              <a:gd name="connsiteY250" fmla="*/ 3927423 h 6072056"/>
              <a:gd name="connsiteX251" fmla="*/ 89941 w 10409844"/>
              <a:gd name="connsiteY251" fmla="*/ 3867462 h 6072056"/>
              <a:gd name="connsiteX252" fmla="*/ 44970 w 10409844"/>
              <a:gd name="connsiteY252" fmla="*/ 3762531 h 6072056"/>
              <a:gd name="connsiteX253" fmla="*/ 14990 w 10409844"/>
              <a:gd name="connsiteY253" fmla="*/ 3597639 h 6072056"/>
              <a:gd name="connsiteX254" fmla="*/ 0 w 10409844"/>
              <a:gd name="connsiteY254" fmla="*/ 3507698 h 6072056"/>
              <a:gd name="connsiteX255" fmla="*/ 14990 w 10409844"/>
              <a:gd name="connsiteY255" fmla="*/ 2803161 h 6072056"/>
              <a:gd name="connsiteX256" fmla="*/ 29980 w 10409844"/>
              <a:gd name="connsiteY256" fmla="*/ 2758190 h 6072056"/>
              <a:gd name="connsiteX257" fmla="*/ 134911 w 10409844"/>
              <a:gd name="connsiteY257" fmla="*/ 2638269 h 6072056"/>
              <a:gd name="connsiteX258" fmla="*/ 164891 w 10409844"/>
              <a:gd name="connsiteY258" fmla="*/ 2608288 h 6072056"/>
              <a:gd name="connsiteX259" fmla="*/ 254832 w 10409844"/>
              <a:gd name="connsiteY259" fmla="*/ 2578308 h 6072056"/>
              <a:gd name="connsiteX260" fmla="*/ 269823 w 10409844"/>
              <a:gd name="connsiteY260" fmla="*/ 2608288 h 607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10409844" h="6072056">
                <a:moveTo>
                  <a:pt x="269823" y="2608288"/>
                </a:moveTo>
                <a:lnTo>
                  <a:pt x="269823" y="2608288"/>
                </a:lnTo>
                <a:cubicBezTo>
                  <a:pt x="429718" y="2603291"/>
                  <a:pt x="590119" y="2606960"/>
                  <a:pt x="749508" y="2593298"/>
                </a:cubicBezTo>
                <a:cubicBezTo>
                  <a:pt x="782064" y="2590507"/>
                  <a:pt x="838115" y="2508798"/>
                  <a:pt x="854439" y="2503357"/>
                </a:cubicBezTo>
                <a:lnTo>
                  <a:pt x="989350" y="2458387"/>
                </a:lnTo>
                <a:lnTo>
                  <a:pt x="1034321" y="2443397"/>
                </a:lnTo>
                <a:cubicBezTo>
                  <a:pt x="1049311" y="2433403"/>
                  <a:pt x="1063177" y="2421473"/>
                  <a:pt x="1079291" y="2413416"/>
                </a:cubicBezTo>
                <a:cubicBezTo>
                  <a:pt x="1103250" y="2401436"/>
                  <a:pt x="1161812" y="2389839"/>
                  <a:pt x="1184223" y="2383436"/>
                </a:cubicBezTo>
                <a:cubicBezTo>
                  <a:pt x="1199416" y="2379095"/>
                  <a:pt x="1214203" y="2373443"/>
                  <a:pt x="1229193" y="2368446"/>
                </a:cubicBezTo>
                <a:cubicBezTo>
                  <a:pt x="1283932" y="2331953"/>
                  <a:pt x="1326063" y="2301180"/>
                  <a:pt x="1394085" y="2278505"/>
                </a:cubicBezTo>
                <a:cubicBezTo>
                  <a:pt x="1424065" y="2268511"/>
                  <a:pt x="1457731" y="2266054"/>
                  <a:pt x="1484026" y="2248524"/>
                </a:cubicBezTo>
                <a:cubicBezTo>
                  <a:pt x="1552516" y="2202864"/>
                  <a:pt x="1516255" y="2231284"/>
                  <a:pt x="1588957" y="2158583"/>
                </a:cubicBezTo>
                <a:cubicBezTo>
                  <a:pt x="1603947" y="2143593"/>
                  <a:pt x="1622169" y="2131252"/>
                  <a:pt x="1633928" y="2113613"/>
                </a:cubicBezTo>
                <a:cubicBezTo>
                  <a:pt x="1643921" y="2098623"/>
                  <a:pt x="1652654" y="2082711"/>
                  <a:pt x="1663908" y="2068643"/>
                </a:cubicBezTo>
                <a:cubicBezTo>
                  <a:pt x="1672737" y="2057607"/>
                  <a:pt x="1686049" y="2050421"/>
                  <a:pt x="1693888" y="2038662"/>
                </a:cubicBezTo>
                <a:cubicBezTo>
                  <a:pt x="1706283" y="2020069"/>
                  <a:pt x="1715065" y="1999241"/>
                  <a:pt x="1723868" y="1978702"/>
                </a:cubicBezTo>
                <a:cubicBezTo>
                  <a:pt x="1730092" y="1964178"/>
                  <a:pt x="1734518" y="1948924"/>
                  <a:pt x="1738859" y="1933731"/>
                </a:cubicBezTo>
                <a:cubicBezTo>
                  <a:pt x="1744519" y="1913922"/>
                  <a:pt x="1743628" y="1891658"/>
                  <a:pt x="1753849" y="1873770"/>
                </a:cubicBezTo>
                <a:cubicBezTo>
                  <a:pt x="1764367" y="1855364"/>
                  <a:pt x="1785248" y="1845086"/>
                  <a:pt x="1798819" y="1828800"/>
                </a:cubicBezTo>
                <a:cubicBezTo>
                  <a:pt x="1810353" y="1814960"/>
                  <a:pt x="1816061" y="1796568"/>
                  <a:pt x="1828800" y="1783829"/>
                </a:cubicBezTo>
                <a:cubicBezTo>
                  <a:pt x="1841539" y="1771090"/>
                  <a:pt x="1859110" y="1764320"/>
                  <a:pt x="1873770" y="1753849"/>
                </a:cubicBezTo>
                <a:cubicBezTo>
                  <a:pt x="1894100" y="1739328"/>
                  <a:pt x="1914538" y="1724873"/>
                  <a:pt x="1933731" y="1708879"/>
                </a:cubicBezTo>
                <a:cubicBezTo>
                  <a:pt x="1944588" y="1699831"/>
                  <a:pt x="1952405" y="1687378"/>
                  <a:pt x="1963711" y="1678898"/>
                </a:cubicBezTo>
                <a:cubicBezTo>
                  <a:pt x="2011679" y="1642922"/>
                  <a:pt x="2049250" y="1631934"/>
                  <a:pt x="2083632" y="1588957"/>
                </a:cubicBezTo>
                <a:cubicBezTo>
                  <a:pt x="2094886" y="1574889"/>
                  <a:pt x="2103619" y="1558977"/>
                  <a:pt x="2113613" y="1543987"/>
                </a:cubicBezTo>
                <a:cubicBezTo>
                  <a:pt x="2118610" y="1528997"/>
                  <a:pt x="2121537" y="1513149"/>
                  <a:pt x="2128603" y="1499016"/>
                </a:cubicBezTo>
                <a:cubicBezTo>
                  <a:pt x="2136660" y="1482902"/>
                  <a:pt x="2151486" y="1470605"/>
                  <a:pt x="2158583" y="1454046"/>
                </a:cubicBezTo>
                <a:cubicBezTo>
                  <a:pt x="2166699" y="1435110"/>
                  <a:pt x="2167913" y="1413894"/>
                  <a:pt x="2173573" y="1394085"/>
                </a:cubicBezTo>
                <a:cubicBezTo>
                  <a:pt x="2177914" y="1378892"/>
                  <a:pt x="2184223" y="1364308"/>
                  <a:pt x="2188564" y="1349115"/>
                </a:cubicBezTo>
                <a:cubicBezTo>
                  <a:pt x="2194224" y="1329306"/>
                  <a:pt x="2197894" y="1308963"/>
                  <a:pt x="2203554" y="1289154"/>
                </a:cubicBezTo>
                <a:cubicBezTo>
                  <a:pt x="2207895" y="1273961"/>
                  <a:pt x="2214386" y="1259427"/>
                  <a:pt x="2218544" y="1244183"/>
                </a:cubicBezTo>
                <a:cubicBezTo>
                  <a:pt x="2256127" y="1106375"/>
                  <a:pt x="2217956" y="1154829"/>
                  <a:pt x="2278505" y="1094282"/>
                </a:cubicBezTo>
                <a:cubicBezTo>
                  <a:pt x="2283502" y="1059305"/>
                  <a:pt x="2290434" y="1024550"/>
                  <a:pt x="2293495" y="989351"/>
                </a:cubicBezTo>
                <a:cubicBezTo>
                  <a:pt x="2308613" y="815490"/>
                  <a:pt x="2264275" y="797275"/>
                  <a:pt x="2338465" y="704538"/>
                </a:cubicBezTo>
                <a:cubicBezTo>
                  <a:pt x="2377745" y="655438"/>
                  <a:pt x="2366084" y="686124"/>
                  <a:pt x="2428406" y="644577"/>
                </a:cubicBezTo>
                <a:cubicBezTo>
                  <a:pt x="2485824" y="606299"/>
                  <a:pt x="2429809" y="606517"/>
                  <a:pt x="2518347" y="569626"/>
                </a:cubicBezTo>
                <a:cubicBezTo>
                  <a:pt x="2556381" y="553778"/>
                  <a:pt x="2638268" y="539646"/>
                  <a:pt x="2638268" y="539646"/>
                </a:cubicBezTo>
                <a:cubicBezTo>
                  <a:pt x="2776617" y="470472"/>
                  <a:pt x="2714832" y="490524"/>
                  <a:pt x="2818150" y="464695"/>
                </a:cubicBezTo>
                <a:cubicBezTo>
                  <a:pt x="2890540" y="392308"/>
                  <a:pt x="2798551" y="480374"/>
                  <a:pt x="2893101" y="404734"/>
                </a:cubicBezTo>
                <a:cubicBezTo>
                  <a:pt x="2904137" y="395905"/>
                  <a:pt x="2912046" y="383583"/>
                  <a:pt x="2923082" y="374754"/>
                </a:cubicBezTo>
                <a:cubicBezTo>
                  <a:pt x="2937150" y="363500"/>
                  <a:pt x="2954373" y="356498"/>
                  <a:pt x="2968052" y="344774"/>
                </a:cubicBezTo>
                <a:cubicBezTo>
                  <a:pt x="2989513" y="326379"/>
                  <a:pt x="3008026" y="304800"/>
                  <a:pt x="3028013" y="284813"/>
                </a:cubicBezTo>
                <a:cubicBezTo>
                  <a:pt x="3085722" y="227104"/>
                  <a:pt x="3061224" y="257482"/>
                  <a:pt x="3102964" y="194872"/>
                </a:cubicBezTo>
                <a:cubicBezTo>
                  <a:pt x="3107961" y="179882"/>
                  <a:pt x="3113613" y="165095"/>
                  <a:pt x="3117954" y="149902"/>
                </a:cubicBezTo>
                <a:cubicBezTo>
                  <a:pt x="3123614" y="130093"/>
                  <a:pt x="3127024" y="109674"/>
                  <a:pt x="3132944" y="89941"/>
                </a:cubicBezTo>
                <a:cubicBezTo>
                  <a:pt x="3142025" y="59672"/>
                  <a:pt x="3162924" y="0"/>
                  <a:pt x="3162924" y="0"/>
                </a:cubicBezTo>
                <a:cubicBezTo>
                  <a:pt x="3193816" y="123570"/>
                  <a:pt x="3169307" y="12477"/>
                  <a:pt x="3192905" y="224852"/>
                </a:cubicBezTo>
                <a:cubicBezTo>
                  <a:pt x="3196807" y="259968"/>
                  <a:pt x="3202898" y="294806"/>
                  <a:pt x="3207895" y="329783"/>
                </a:cubicBezTo>
                <a:cubicBezTo>
                  <a:pt x="3202898" y="1114268"/>
                  <a:pt x="3202711" y="1898799"/>
                  <a:pt x="3192905" y="2683239"/>
                </a:cubicBezTo>
                <a:cubicBezTo>
                  <a:pt x="3192707" y="2699039"/>
                  <a:pt x="3181013" y="2712716"/>
                  <a:pt x="3177914" y="2728210"/>
                </a:cubicBezTo>
                <a:cubicBezTo>
                  <a:pt x="3170985" y="2762856"/>
                  <a:pt x="3184123" y="2804875"/>
                  <a:pt x="3162924" y="2833141"/>
                </a:cubicBezTo>
                <a:cubicBezTo>
                  <a:pt x="3147637" y="2853524"/>
                  <a:pt x="3113040" y="2843573"/>
                  <a:pt x="3087973" y="2848131"/>
                </a:cubicBezTo>
                <a:cubicBezTo>
                  <a:pt x="2967656" y="2870007"/>
                  <a:pt x="2984606" y="2864342"/>
                  <a:pt x="2833141" y="2878111"/>
                </a:cubicBezTo>
                <a:cubicBezTo>
                  <a:pt x="2790109" y="2888870"/>
                  <a:pt x="2719730" y="2904837"/>
                  <a:pt x="2683239" y="2923082"/>
                </a:cubicBezTo>
                <a:cubicBezTo>
                  <a:pt x="2646900" y="2941251"/>
                  <a:pt x="2586600" y="2973475"/>
                  <a:pt x="2548328" y="2983043"/>
                </a:cubicBezTo>
                <a:cubicBezTo>
                  <a:pt x="2514051" y="2991612"/>
                  <a:pt x="2478159" y="2991713"/>
                  <a:pt x="2443396" y="2998033"/>
                </a:cubicBezTo>
                <a:cubicBezTo>
                  <a:pt x="2423127" y="3001718"/>
                  <a:pt x="2403705" y="3009338"/>
                  <a:pt x="2383436" y="3013023"/>
                </a:cubicBezTo>
                <a:cubicBezTo>
                  <a:pt x="2348674" y="3019343"/>
                  <a:pt x="2313482" y="3023016"/>
                  <a:pt x="2278505" y="3028013"/>
                </a:cubicBezTo>
                <a:cubicBezTo>
                  <a:pt x="2253521" y="3038006"/>
                  <a:pt x="2229327" y="3050261"/>
                  <a:pt x="2203554" y="3057993"/>
                </a:cubicBezTo>
                <a:cubicBezTo>
                  <a:pt x="2179150" y="3065314"/>
                  <a:pt x="2152459" y="3064037"/>
                  <a:pt x="2128603" y="3072983"/>
                </a:cubicBezTo>
                <a:cubicBezTo>
                  <a:pt x="2085805" y="3089033"/>
                  <a:pt x="2008238" y="3178358"/>
                  <a:pt x="1993691" y="3192905"/>
                </a:cubicBezTo>
                <a:lnTo>
                  <a:pt x="1948721" y="3237875"/>
                </a:lnTo>
                <a:cubicBezTo>
                  <a:pt x="1938728" y="3247869"/>
                  <a:pt x="1927221" y="3256550"/>
                  <a:pt x="1918741" y="3267856"/>
                </a:cubicBezTo>
                <a:cubicBezTo>
                  <a:pt x="1903751" y="3287843"/>
                  <a:pt x="1884943" y="3305470"/>
                  <a:pt x="1873770" y="3327816"/>
                </a:cubicBezTo>
                <a:cubicBezTo>
                  <a:pt x="1849702" y="3375951"/>
                  <a:pt x="1813809" y="3477718"/>
                  <a:pt x="1813809" y="3477718"/>
                </a:cubicBezTo>
                <a:cubicBezTo>
                  <a:pt x="1808812" y="3517692"/>
                  <a:pt x="1805442" y="3557902"/>
                  <a:pt x="1798819" y="3597639"/>
                </a:cubicBezTo>
                <a:cubicBezTo>
                  <a:pt x="1795432" y="3617961"/>
                  <a:pt x="1783350" y="3637003"/>
                  <a:pt x="1783829" y="3657600"/>
                </a:cubicBezTo>
                <a:cubicBezTo>
                  <a:pt x="1788366" y="3852675"/>
                  <a:pt x="1797262" y="4047791"/>
                  <a:pt x="1813809" y="4242216"/>
                </a:cubicBezTo>
                <a:cubicBezTo>
                  <a:pt x="1822187" y="4340657"/>
                  <a:pt x="1832290" y="4344888"/>
                  <a:pt x="1873770" y="4407108"/>
                </a:cubicBezTo>
                <a:cubicBezTo>
                  <a:pt x="1878767" y="4422098"/>
                  <a:pt x="1879059" y="4439606"/>
                  <a:pt x="1888760" y="4452079"/>
                </a:cubicBezTo>
                <a:cubicBezTo>
                  <a:pt x="1925190" y="4498918"/>
                  <a:pt x="1971574" y="4542230"/>
                  <a:pt x="2023672" y="4572000"/>
                </a:cubicBezTo>
                <a:cubicBezTo>
                  <a:pt x="2043074" y="4583087"/>
                  <a:pt x="2065039" y="4589585"/>
                  <a:pt x="2083632" y="4601980"/>
                </a:cubicBezTo>
                <a:cubicBezTo>
                  <a:pt x="2095391" y="4609820"/>
                  <a:pt x="2100972" y="4625640"/>
                  <a:pt x="2113613" y="4631961"/>
                </a:cubicBezTo>
                <a:cubicBezTo>
                  <a:pt x="2132040" y="4641174"/>
                  <a:pt x="2154028" y="4640436"/>
                  <a:pt x="2173573" y="4646951"/>
                </a:cubicBezTo>
                <a:cubicBezTo>
                  <a:pt x="2199100" y="4655460"/>
                  <a:pt x="2223935" y="4666003"/>
                  <a:pt x="2248524" y="4676931"/>
                </a:cubicBezTo>
                <a:cubicBezTo>
                  <a:pt x="2268944" y="4686006"/>
                  <a:pt x="2286573" y="4702529"/>
                  <a:pt x="2308485" y="4706911"/>
                </a:cubicBezTo>
                <a:cubicBezTo>
                  <a:pt x="2362604" y="4717735"/>
                  <a:pt x="2418413" y="4716905"/>
                  <a:pt x="2473377" y="4721902"/>
                </a:cubicBezTo>
                <a:cubicBezTo>
                  <a:pt x="2509228" y="4729072"/>
                  <a:pt x="2605392" y="4749142"/>
                  <a:pt x="2638268" y="4751882"/>
                </a:cubicBezTo>
                <a:cubicBezTo>
                  <a:pt x="2728037" y="4759363"/>
                  <a:pt x="2818150" y="4761875"/>
                  <a:pt x="2908091" y="4766872"/>
                </a:cubicBezTo>
                <a:cubicBezTo>
                  <a:pt x="3102963" y="4761875"/>
                  <a:pt x="3297982" y="4760939"/>
                  <a:pt x="3492708" y="4751882"/>
                </a:cubicBezTo>
                <a:cubicBezTo>
                  <a:pt x="3513288" y="4750925"/>
                  <a:pt x="3532273" y="4739806"/>
                  <a:pt x="3552668" y="4736892"/>
                </a:cubicBezTo>
                <a:cubicBezTo>
                  <a:pt x="3602380" y="4729790"/>
                  <a:pt x="3652603" y="4726899"/>
                  <a:pt x="3702570" y="4721902"/>
                </a:cubicBezTo>
                <a:cubicBezTo>
                  <a:pt x="3792511" y="4726899"/>
                  <a:pt x="3882652" y="4729089"/>
                  <a:pt x="3972393" y="4736892"/>
                </a:cubicBezTo>
                <a:cubicBezTo>
                  <a:pt x="4036515" y="4742468"/>
                  <a:pt x="4075041" y="4763189"/>
                  <a:pt x="4137285" y="4781862"/>
                </a:cubicBezTo>
                <a:cubicBezTo>
                  <a:pt x="4157018" y="4787782"/>
                  <a:pt x="4177259" y="4791855"/>
                  <a:pt x="4197246" y="4796852"/>
                </a:cubicBezTo>
                <a:cubicBezTo>
                  <a:pt x="4217233" y="4806846"/>
                  <a:pt x="4236458" y="4818534"/>
                  <a:pt x="4257206" y="4826833"/>
                </a:cubicBezTo>
                <a:cubicBezTo>
                  <a:pt x="4333278" y="4857262"/>
                  <a:pt x="4346828" y="4856749"/>
                  <a:pt x="4422098" y="4871803"/>
                </a:cubicBezTo>
                <a:cubicBezTo>
                  <a:pt x="4674867" y="4998189"/>
                  <a:pt x="4355980" y="4849765"/>
                  <a:pt x="4601980" y="4931764"/>
                </a:cubicBezTo>
                <a:cubicBezTo>
                  <a:pt x="4829873" y="5007728"/>
                  <a:pt x="4546636" y="4955979"/>
                  <a:pt x="4796852" y="4991724"/>
                </a:cubicBezTo>
                <a:cubicBezTo>
                  <a:pt x="4812110" y="4997446"/>
                  <a:pt x="4975650" y="5060462"/>
                  <a:pt x="5006714" y="5066675"/>
                </a:cubicBezTo>
                <a:cubicBezTo>
                  <a:pt x="5076006" y="5080534"/>
                  <a:pt x="5147285" y="5082798"/>
                  <a:pt x="5216577" y="5096656"/>
                </a:cubicBezTo>
                <a:cubicBezTo>
                  <a:pt x="5326174" y="5118575"/>
                  <a:pt x="5266306" y="5108043"/>
                  <a:pt x="5396459" y="5126636"/>
                </a:cubicBezTo>
                <a:cubicBezTo>
                  <a:pt x="5679009" y="5119572"/>
                  <a:pt x="5836897" y="5159266"/>
                  <a:pt x="6056026" y="5096656"/>
                </a:cubicBezTo>
                <a:cubicBezTo>
                  <a:pt x="6071219" y="5092315"/>
                  <a:pt x="6086006" y="5086662"/>
                  <a:pt x="6100996" y="5081665"/>
                </a:cubicBezTo>
                <a:cubicBezTo>
                  <a:pt x="6110990" y="5066675"/>
                  <a:pt x="6118925" y="5050086"/>
                  <a:pt x="6130977" y="5036695"/>
                </a:cubicBezTo>
                <a:cubicBezTo>
                  <a:pt x="6164067" y="4999928"/>
                  <a:pt x="6200931" y="4966741"/>
                  <a:pt x="6235908" y="4931764"/>
                </a:cubicBezTo>
                <a:lnTo>
                  <a:pt x="6265888" y="4901783"/>
                </a:lnTo>
                <a:lnTo>
                  <a:pt x="6310859" y="4856813"/>
                </a:lnTo>
                <a:lnTo>
                  <a:pt x="6355829" y="4811843"/>
                </a:lnTo>
                <a:cubicBezTo>
                  <a:pt x="6365822" y="4791856"/>
                  <a:pt x="6377510" y="4772630"/>
                  <a:pt x="6385809" y="4751882"/>
                </a:cubicBezTo>
                <a:cubicBezTo>
                  <a:pt x="6421436" y="4662816"/>
                  <a:pt x="6408692" y="4679288"/>
                  <a:pt x="6430780" y="4601980"/>
                </a:cubicBezTo>
                <a:cubicBezTo>
                  <a:pt x="6449830" y="4535304"/>
                  <a:pt x="6445139" y="4575156"/>
                  <a:pt x="6460760" y="4497049"/>
                </a:cubicBezTo>
                <a:cubicBezTo>
                  <a:pt x="6466721" y="4467245"/>
                  <a:pt x="6470753" y="4437088"/>
                  <a:pt x="6475750" y="4407108"/>
                </a:cubicBezTo>
                <a:cubicBezTo>
                  <a:pt x="6470753" y="4312170"/>
                  <a:pt x="6479404" y="4215518"/>
                  <a:pt x="6460760" y="4122295"/>
                </a:cubicBezTo>
                <a:cubicBezTo>
                  <a:pt x="6457111" y="4104052"/>
                  <a:pt x="6401116" y="4025097"/>
                  <a:pt x="6370819" y="4002374"/>
                </a:cubicBezTo>
                <a:cubicBezTo>
                  <a:pt x="6341993" y="3980755"/>
                  <a:pt x="6310858" y="3962400"/>
                  <a:pt x="6280878" y="3942413"/>
                </a:cubicBezTo>
                <a:cubicBezTo>
                  <a:pt x="6265888" y="3932420"/>
                  <a:pt x="6253386" y="3916802"/>
                  <a:pt x="6235908" y="3912433"/>
                </a:cubicBezTo>
                <a:cubicBezTo>
                  <a:pt x="6215921" y="3907436"/>
                  <a:pt x="6195680" y="3903363"/>
                  <a:pt x="6175947" y="3897443"/>
                </a:cubicBezTo>
                <a:cubicBezTo>
                  <a:pt x="6145678" y="3888362"/>
                  <a:pt x="6117067" y="3873286"/>
                  <a:pt x="6086006" y="3867462"/>
                </a:cubicBezTo>
                <a:cubicBezTo>
                  <a:pt x="6036650" y="3858208"/>
                  <a:pt x="5986194" y="3856050"/>
                  <a:pt x="5936105" y="3852472"/>
                </a:cubicBezTo>
                <a:cubicBezTo>
                  <a:pt x="5846254" y="3846054"/>
                  <a:pt x="5756260" y="3841767"/>
                  <a:pt x="5666282" y="3837482"/>
                </a:cubicBezTo>
                <a:lnTo>
                  <a:pt x="5306518" y="3822492"/>
                </a:lnTo>
                <a:cubicBezTo>
                  <a:pt x="5276080" y="3814883"/>
                  <a:pt x="5231702" y="3805418"/>
                  <a:pt x="5201587" y="3792511"/>
                </a:cubicBezTo>
                <a:cubicBezTo>
                  <a:pt x="5148332" y="3769687"/>
                  <a:pt x="5141821" y="3762661"/>
                  <a:pt x="5096655" y="3732551"/>
                </a:cubicBezTo>
                <a:cubicBezTo>
                  <a:pt x="5067533" y="3645183"/>
                  <a:pt x="5088730" y="3701710"/>
                  <a:pt x="5021705" y="3567659"/>
                </a:cubicBezTo>
                <a:cubicBezTo>
                  <a:pt x="5011711" y="3547672"/>
                  <a:pt x="4998790" y="3528897"/>
                  <a:pt x="4991724" y="3507698"/>
                </a:cubicBezTo>
                <a:cubicBezTo>
                  <a:pt x="4986727" y="3492708"/>
                  <a:pt x="4981075" y="3477921"/>
                  <a:pt x="4976734" y="3462728"/>
                </a:cubicBezTo>
                <a:cubicBezTo>
                  <a:pt x="4971074" y="3442919"/>
                  <a:pt x="4969860" y="3421703"/>
                  <a:pt x="4961744" y="3402767"/>
                </a:cubicBezTo>
                <a:cubicBezTo>
                  <a:pt x="4954647" y="3386208"/>
                  <a:pt x="4939821" y="3373911"/>
                  <a:pt x="4931764" y="3357797"/>
                </a:cubicBezTo>
                <a:cubicBezTo>
                  <a:pt x="4924697" y="3343664"/>
                  <a:pt x="4926254" y="3325467"/>
                  <a:pt x="4916773" y="3312826"/>
                </a:cubicBezTo>
                <a:cubicBezTo>
                  <a:pt x="4895574" y="3284560"/>
                  <a:pt x="4861422" y="3267273"/>
                  <a:pt x="4841823" y="3237875"/>
                </a:cubicBezTo>
                <a:cubicBezTo>
                  <a:pt x="4831829" y="3222885"/>
                  <a:pt x="4824581" y="3205644"/>
                  <a:pt x="4811842" y="3192905"/>
                </a:cubicBezTo>
                <a:cubicBezTo>
                  <a:pt x="4733938" y="3115001"/>
                  <a:pt x="4796223" y="3207107"/>
                  <a:pt x="4736891" y="3132944"/>
                </a:cubicBezTo>
                <a:cubicBezTo>
                  <a:pt x="4725637" y="3118876"/>
                  <a:pt x="4720469" y="3099837"/>
                  <a:pt x="4706911" y="3087974"/>
                </a:cubicBezTo>
                <a:cubicBezTo>
                  <a:pt x="4679794" y="3064247"/>
                  <a:pt x="4616970" y="3028013"/>
                  <a:pt x="4616970" y="3028013"/>
                </a:cubicBezTo>
                <a:cubicBezTo>
                  <a:pt x="4595101" y="2998853"/>
                  <a:pt x="4571802" y="2961898"/>
                  <a:pt x="4542019" y="2938072"/>
                </a:cubicBezTo>
                <a:cubicBezTo>
                  <a:pt x="4527951" y="2926818"/>
                  <a:pt x="4510607" y="2919955"/>
                  <a:pt x="4497049" y="2908092"/>
                </a:cubicBezTo>
                <a:cubicBezTo>
                  <a:pt x="4470459" y="2884826"/>
                  <a:pt x="4451496" y="2852740"/>
                  <a:pt x="4422098" y="2833141"/>
                </a:cubicBezTo>
                <a:cubicBezTo>
                  <a:pt x="4106857" y="2622980"/>
                  <a:pt x="4395142" y="2803438"/>
                  <a:pt x="3402767" y="2788170"/>
                </a:cubicBezTo>
                <a:cubicBezTo>
                  <a:pt x="3397770" y="2758190"/>
                  <a:pt x="3393738" y="2728033"/>
                  <a:pt x="3387777" y="2698229"/>
                </a:cubicBezTo>
                <a:cubicBezTo>
                  <a:pt x="3383737" y="2678027"/>
                  <a:pt x="3375701" y="2658664"/>
                  <a:pt x="3372787" y="2638269"/>
                </a:cubicBezTo>
                <a:cubicBezTo>
                  <a:pt x="3365685" y="2588557"/>
                  <a:pt x="3362793" y="2538334"/>
                  <a:pt x="3357796" y="2488367"/>
                </a:cubicBezTo>
                <a:cubicBezTo>
                  <a:pt x="3362793" y="1673901"/>
                  <a:pt x="3347661" y="859063"/>
                  <a:pt x="3372787" y="44970"/>
                </a:cubicBezTo>
                <a:cubicBezTo>
                  <a:pt x="3373423" y="24378"/>
                  <a:pt x="3416660" y="47091"/>
                  <a:pt x="3432747" y="59961"/>
                </a:cubicBezTo>
                <a:cubicBezTo>
                  <a:pt x="3445085" y="69832"/>
                  <a:pt x="3438553" y="92073"/>
                  <a:pt x="3447737" y="104931"/>
                </a:cubicBezTo>
                <a:cubicBezTo>
                  <a:pt x="3464166" y="127932"/>
                  <a:pt x="3492019" y="141373"/>
                  <a:pt x="3507698" y="164892"/>
                </a:cubicBezTo>
                <a:cubicBezTo>
                  <a:pt x="3547672" y="224852"/>
                  <a:pt x="3522688" y="199869"/>
                  <a:pt x="3582649" y="239843"/>
                </a:cubicBezTo>
                <a:cubicBezTo>
                  <a:pt x="3592642" y="254833"/>
                  <a:pt x="3599890" y="272074"/>
                  <a:pt x="3612629" y="284813"/>
                </a:cubicBezTo>
                <a:cubicBezTo>
                  <a:pt x="3648261" y="320444"/>
                  <a:pt x="3703015" y="329932"/>
                  <a:pt x="3747541" y="344774"/>
                </a:cubicBezTo>
                <a:lnTo>
                  <a:pt x="3792511" y="359764"/>
                </a:lnTo>
                <a:cubicBezTo>
                  <a:pt x="3807501" y="364761"/>
                  <a:pt x="3823349" y="367688"/>
                  <a:pt x="3837482" y="374754"/>
                </a:cubicBezTo>
                <a:cubicBezTo>
                  <a:pt x="3857469" y="384747"/>
                  <a:pt x="3876039" y="398313"/>
                  <a:pt x="3897442" y="404734"/>
                </a:cubicBezTo>
                <a:cubicBezTo>
                  <a:pt x="3926554" y="413468"/>
                  <a:pt x="3957403" y="414727"/>
                  <a:pt x="3987383" y="419724"/>
                </a:cubicBezTo>
                <a:cubicBezTo>
                  <a:pt x="4002373" y="424721"/>
                  <a:pt x="4017161" y="430374"/>
                  <a:pt x="4032354" y="434715"/>
                </a:cubicBezTo>
                <a:cubicBezTo>
                  <a:pt x="4164138" y="472368"/>
                  <a:pt x="4029439" y="428747"/>
                  <a:pt x="4137285" y="464695"/>
                </a:cubicBezTo>
                <a:lnTo>
                  <a:pt x="4212236" y="539646"/>
                </a:lnTo>
                <a:cubicBezTo>
                  <a:pt x="4227226" y="554636"/>
                  <a:pt x="4237095" y="577912"/>
                  <a:pt x="4257206" y="584616"/>
                </a:cubicBezTo>
                <a:lnTo>
                  <a:pt x="4302177" y="599606"/>
                </a:lnTo>
                <a:cubicBezTo>
                  <a:pt x="4327161" y="624590"/>
                  <a:pt x="4345526" y="658756"/>
                  <a:pt x="4377128" y="674557"/>
                </a:cubicBezTo>
                <a:cubicBezTo>
                  <a:pt x="4465353" y="718671"/>
                  <a:pt x="4415890" y="697472"/>
                  <a:pt x="4527029" y="734518"/>
                </a:cubicBezTo>
                <a:cubicBezTo>
                  <a:pt x="4542019" y="739515"/>
                  <a:pt x="4556506" y="746409"/>
                  <a:pt x="4572000" y="749508"/>
                </a:cubicBezTo>
                <a:cubicBezTo>
                  <a:pt x="4614786" y="758065"/>
                  <a:pt x="4664576" y="766788"/>
                  <a:pt x="4706911" y="779488"/>
                </a:cubicBezTo>
                <a:cubicBezTo>
                  <a:pt x="4737180" y="788569"/>
                  <a:pt x="4770557" y="791940"/>
                  <a:pt x="4796852" y="809469"/>
                </a:cubicBezTo>
                <a:cubicBezTo>
                  <a:pt x="4834129" y="834320"/>
                  <a:pt x="4858313" y="853128"/>
                  <a:pt x="4901783" y="869429"/>
                </a:cubicBezTo>
                <a:cubicBezTo>
                  <a:pt x="4921073" y="876663"/>
                  <a:pt x="4942011" y="878500"/>
                  <a:pt x="4961744" y="884420"/>
                </a:cubicBezTo>
                <a:cubicBezTo>
                  <a:pt x="4992013" y="893501"/>
                  <a:pt x="5021705" y="904407"/>
                  <a:pt x="5051685" y="914400"/>
                </a:cubicBezTo>
                <a:cubicBezTo>
                  <a:pt x="5066675" y="919397"/>
                  <a:pt x="5083508" y="920625"/>
                  <a:pt x="5096655" y="929390"/>
                </a:cubicBezTo>
                <a:cubicBezTo>
                  <a:pt x="5111645" y="939383"/>
                  <a:pt x="5127947" y="947645"/>
                  <a:pt x="5141626" y="959370"/>
                </a:cubicBezTo>
                <a:cubicBezTo>
                  <a:pt x="5163087" y="977765"/>
                  <a:pt x="5178068" y="1003652"/>
                  <a:pt x="5201587" y="1019331"/>
                </a:cubicBezTo>
                <a:cubicBezTo>
                  <a:pt x="5242273" y="1046455"/>
                  <a:pt x="5277439" y="1065653"/>
                  <a:pt x="5306518" y="1109272"/>
                </a:cubicBezTo>
                <a:cubicBezTo>
                  <a:pt x="5316511" y="1124262"/>
                  <a:pt x="5323759" y="1141504"/>
                  <a:pt x="5336498" y="1154243"/>
                </a:cubicBezTo>
                <a:cubicBezTo>
                  <a:pt x="5349237" y="1166982"/>
                  <a:pt x="5367400" y="1172969"/>
                  <a:pt x="5381468" y="1184223"/>
                </a:cubicBezTo>
                <a:cubicBezTo>
                  <a:pt x="5455646" y="1243565"/>
                  <a:pt x="5363509" y="1181254"/>
                  <a:pt x="5441429" y="1259174"/>
                </a:cubicBezTo>
                <a:cubicBezTo>
                  <a:pt x="5454168" y="1271913"/>
                  <a:pt x="5471410" y="1279161"/>
                  <a:pt x="5486400" y="1289154"/>
                </a:cubicBezTo>
                <a:cubicBezTo>
                  <a:pt x="5513524" y="1329841"/>
                  <a:pt x="5532721" y="1365005"/>
                  <a:pt x="5576341" y="1394085"/>
                </a:cubicBezTo>
                <a:cubicBezTo>
                  <a:pt x="5633070" y="1431905"/>
                  <a:pt x="5608572" y="1411326"/>
                  <a:pt x="5651291" y="1454046"/>
                </a:cubicBezTo>
                <a:cubicBezTo>
                  <a:pt x="5656288" y="1469036"/>
                  <a:pt x="5658152" y="1485467"/>
                  <a:pt x="5666282" y="1499016"/>
                </a:cubicBezTo>
                <a:cubicBezTo>
                  <a:pt x="5673553" y="1511135"/>
                  <a:pt x="5687433" y="1517961"/>
                  <a:pt x="5696262" y="1528997"/>
                </a:cubicBezTo>
                <a:cubicBezTo>
                  <a:pt x="5787574" y="1643139"/>
                  <a:pt x="5641875" y="1489600"/>
                  <a:pt x="5786203" y="1633928"/>
                </a:cubicBezTo>
                <a:lnTo>
                  <a:pt x="5906124" y="1753849"/>
                </a:lnTo>
                <a:cubicBezTo>
                  <a:pt x="5916118" y="1763842"/>
                  <a:pt x="5924346" y="1775989"/>
                  <a:pt x="5936105" y="1783829"/>
                </a:cubicBezTo>
                <a:cubicBezTo>
                  <a:pt x="5951095" y="1793823"/>
                  <a:pt x="5967517" y="1801946"/>
                  <a:pt x="5981075" y="1813810"/>
                </a:cubicBezTo>
                <a:cubicBezTo>
                  <a:pt x="6007665" y="1837077"/>
                  <a:pt x="6022507" y="1877588"/>
                  <a:pt x="6056026" y="1888761"/>
                </a:cubicBezTo>
                <a:cubicBezTo>
                  <a:pt x="6071016" y="1893758"/>
                  <a:pt x="6086863" y="1896685"/>
                  <a:pt x="6100996" y="1903751"/>
                </a:cubicBezTo>
                <a:cubicBezTo>
                  <a:pt x="6117110" y="1911808"/>
                  <a:pt x="6129408" y="1926634"/>
                  <a:pt x="6145967" y="1933731"/>
                </a:cubicBezTo>
                <a:cubicBezTo>
                  <a:pt x="6164903" y="1941846"/>
                  <a:pt x="6185941" y="1943724"/>
                  <a:pt x="6205928" y="1948721"/>
                </a:cubicBezTo>
                <a:cubicBezTo>
                  <a:pt x="6220918" y="1958715"/>
                  <a:pt x="6234435" y="1971385"/>
                  <a:pt x="6250898" y="1978702"/>
                </a:cubicBezTo>
                <a:cubicBezTo>
                  <a:pt x="6279776" y="1991537"/>
                  <a:pt x="6310859" y="1998689"/>
                  <a:pt x="6340839" y="2008682"/>
                </a:cubicBezTo>
                <a:lnTo>
                  <a:pt x="6430780" y="2038662"/>
                </a:lnTo>
                <a:lnTo>
                  <a:pt x="6520721" y="2068643"/>
                </a:lnTo>
                <a:lnTo>
                  <a:pt x="6565691" y="2083633"/>
                </a:lnTo>
                <a:cubicBezTo>
                  <a:pt x="6618018" y="2135959"/>
                  <a:pt x="6582264" y="2109144"/>
                  <a:pt x="6685613" y="2143593"/>
                </a:cubicBezTo>
                <a:lnTo>
                  <a:pt x="6730583" y="2158583"/>
                </a:lnTo>
                <a:cubicBezTo>
                  <a:pt x="6740577" y="2168577"/>
                  <a:pt x="6749257" y="2180084"/>
                  <a:pt x="6760564" y="2188564"/>
                </a:cubicBezTo>
                <a:cubicBezTo>
                  <a:pt x="6789389" y="2210183"/>
                  <a:pt x="6850505" y="2248524"/>
                  <a:pt x="6850505" y="2248524"/>
                </a:cubicBezTo>
                <a:cubicBezTo>
                  <a:pt x="6860498" y="2263514"/>
                  <a:pt x="6867746" y="2280756"/>
                  <a:pt x="6880485" y="2293495"/>
                </a:cubicBezTo>
                <a:cubicBezTo>
                  <a:pt x="6893224" y="2306234"/>
                  <a:pt x="6911615" y="2311942"/>
                  <a:pt x="6925455" y="2323475"/>
                </a:cubicBezTo>
                <a:cubicBezTo>
                  <a:pt x="6941741" y="2337047"/>
                  <a:pt x="6954140" y="2354874"/>
                  <a:pt x="6970426" y="2368446"/>
                </a:cubicBezTo>
                <a:cubicBezTo>
                  <a:pt x="6984266" y="2379979"/>
                  <a:pt x="7001717" y="2386702"/>
                  <a:pt x="7015396" y="2398426"/>
                </a:cubicBezTo>
                <a:cubicBezTo>
                  <a:pt x="7036857" y="2416821"/>
                  <a:pt x="7051838" y="2442708"/>
                  <a:pt x="7075357" y="2458387"/>
                </a:cubicBezTo>
                <a:cubicBezTo>
                  <a:pt x="7090347" y="2468380"/>
                  <a:pt x="7106488" y="2476833"/>
                  <a:pt x="7120328" y="2488367"/>
                </a:cubicBezTo>
                <a:cubicBezTo>
                  <a:pt x="7195187" y="2550750"/>
                  <a:pt x="7131236" y="2521984"/>
                  <a:pt x="7210268" y="2548328"/>
                </a:cubicBezTo>
                <a:cubicBezTo>
                  <a:pt x="7260126" y="2598184"/>
                  <a:pt x="7217110" y="2564108"/>
                  <a:pt x="7285219" y="2593298"/>
                </a:cubicBezTo>
                <a:cubicBezTo>
                  <a:pt x="7365166" y="2627561"/>
                  <a:pt x="7319842" y="2618181"/>
                  <a:pt x="7390150" y="2638269"/>
                </a:cubicBezTo>
                <a:cubicBezTo>
                  <a:pt x="7428183" y="2649135"/>
                  <a:pt x="7459142" y="2652846"/>
                  <a:pt x="7495082" y="2668249"/>
                </a:cubicBezTo>
                <a:cubicBezTo>
                  <a:pt x="7515621" y="2677051"/>
                  <a:pt x="7534622" y="2689153"/>
                  <a:pt x="7555042" y="2698229"/>
                </a:cubicBezTo>
                <a:cubicBezTo>
                  <a:pt x="7627312" y="2730349"/>
                  <a:pt x="7625382" y="2721292"/>
                  <a:pt x="7689954" y="2758190"/>
                </a:cubicBezTo>
                <a:cubicBezTo>
                  <a:pt x="7705596" y="2767128"/>
                  <a:pt x="7718461" y="2780853"/>
                  <a:pt x="7734924" y="2788170"/>
                </a:cubicBezTo>
                <a:cubicBezTo>
                  <a:pt x="7763802" y="2801005"/>
                  <a:pt x="7798570" y="2800622"/>
                  <a:pt x="7824865" y="2818151"/>
                </a:cubicBezTo>
                <a:cubicBezTo>
                  <a:pt x="7839855" y="2828144"/>
                  <a:pt x="7853722" y="2840074"/>
                  <a:pt x="7869836" y="2848131"/>
                </a:cubicBezTo>
                <a:cubicBezTo>
                  <a:pt x="7883969" y="2855197"/>
                  <a:pt x="7899613" y="2858780"/>
                  <a:pt x="7914806" y="2863121"/>
                </a:cubicBezTo>
                <a:cubicBezTo>
                  <a:pt x="7952853" y="2873991"/>
                  <a:pt x="7983786" y="2877694"/>
                  <a:pt x="8019737" y="2893102"/>
                </a:cubicBezTo>
                <a:cubicBezTo>
                  <a:pt x="8129473" y="2940132"/>
                  <a:pt x="8029118" y="2910437"/>
                  <a:pt x="8139659" y="2938072"/>
                </a:cubicBezTo>
                <a:cubicBezTo>
                  <a:pt x="8154649" y="2948065"/>
                  <a:pt x="8168070" y="2960955"/>
                  <a:pt x="8184629" y="2968052"/>
                </a:cubicBezTo>
                <a:cubicBezTo>
                  <a:pt x="8203565" y="2976168"/>
                  <a:pt x="8224857" y="2977123"/>
                  <a:pt x="8244590" y="2983043"/>
                </a:cubicBezTo>
                <a:cubicBezTo>
                  <a:pt x="8274859" y="2992124"/>
                  <a:pt x="8304551" y="3003030"/>
                  <a:pt x="8334531" y="3013023"/>
                </a:cubicBezTo>
                <a:cubicBezTo>
                  <a:pt x="8349521" y="3018020"/>
                  <a:pt x="8365368" y="3020947"/>
                  <a:pt x="8379501" y="3028013"/>
                </a:cubicBezTo>
                <a:cubicBezTo>
                  <a:pt x="8432797" y="3054660"/>
                  <a:pt x="8467663" y="3075626"/>
                  <a:pt x="8529403" y="3087974"/>
                </a:cubicBezTo>
                <a:cubicBezTo>
                  <a:pt x="8639000" y="3109893"/>
                  <a:pt x="8579132" y="3099361"/>
                  <a:pt x="8709285" y="3117954"/>
                </a:cubicBezTo>
                <a:cubicBezTo>
                  <a:pt x="8739265" y="3127947"/>
                  <a:pt x="8768568" y="3140270"/>
                  <a:pt x="8799226" y="3147934"/>
                </a:cubicBezTo>
                <a:cubicBezTo>
                  <a:pt x="8819213" y="3152931"/>
                  <a:pt x="8839454" y="3157004"/>
                  <a:pt x="8859187" y="3162924"/>
                </a:cubicBezTo>
                <a:cubicBezTo>
                  <a:pt x="8889456" y="3172005"/>
                  <a:pt x="8949128" y="3192905"/>
                  <a:pt x="8949128" y="3192905"/>
                </a:cubicBezTo>
                <a:cubicBezTo>
                  <a:pt x="8994294" y="3223016"/>
                  <a:pt x="9000803" y="3230041"/>
                  <a:pt x="9054059" y="3252865"/>
                </a:cubicBezTo>
                <a:cubicBezTo>
                  <a:pt x="9084174" y="3265772"/>
                  <a:pt x="9128552" y="3275237"/>
                  <a:pt x="9158990" y="3282846"/>
                </a:cubicBezTo>
                <a:cubicBezTo>
                  <a:pt x="9321883" y="3380580"/>
                  <a:pt x="9165956" y="3294396"/>
                  <a:pt x="9278911" y="3342806"/>
                </a:cubicBezTo>
                <a:cubicBezTo>
                  <a:pt x="9299450" y="3351609"/>
                  <a:pt x="9317949" y="3364941"/>
                  <a:pt x="9338872" y="3372787"/>
                </a:cubicBezTo>
                <a:cubicBezTo>
                  <a:pt x="9358162" y="3380021"/>
                  <a:pt x="9379542" y="3380543"/>
                  <a:pt x="9398832" y="3387777"/>
                </a:cubicBezTo>
                <a:cubicBezTo>
                  <a:pt x="9419755" y="3395623"/>
                  <a:pt x="9437870" y="3409911"/>
                  <a:pt x="9458793" y="3417757"/>
                </a:cubicBezTo>
                <a:cubicBezTo>
                  <a:pt x="9478083" y="3424991"/>
                  <a:pt x="9499209" y="3426232"/>
                  <a:pt x="9518754" y="3432747"/>
                </a:cubicBezTo>
                <a:cubicBezTo>
                  <a:pt x="9544281" y="3441256"/>
                  <a:pt x="9568417" y="3453532"/>
                  <a:pt x="9593705" y="3462728"/>
                </a:cubicBezTo>
                <a:cubicBezTo>
                  <a:pt x="9623404" y="3473528"/>
                  <a:pt x="9653666" y="3482715"/>
                  <a:pt x="9683646" y="3492708"/>
                </a:cubicBezTo>
                <a:lnTo>
                  <a:pt x="9728616" y="3507698"/>
                </a:lnTo>
                <a:cubicBezTo>
                  <a:pt x="9857489" y="3593614"/>
                  <a:pt x="9694441" y="3490611"/>
                  <a:pt x="9818557" y="3552669"/>
                </a:cubicBezTo>
                <a:cubicBezTo>
                  <a:pt x="9834671" y="3560726"/>
                  <a:pt x="9846969" y="3575552"/>
                  <a:pt x="9863528" y="3582649"/>
                </a:cubicBezTo>
                <a:cubicBezTo>
                  <a:pt x="9882464" y="3590764"/>
                  <a:pt x="9903679" y="3591979"/>
                  <a:pt x="9923488" y="3597639"/>
                </a:cubicBezTo>
                <a:cubicBezTo>
                  <a:pt x="9938681" y="3601980"/>
                  <a:pt x="9953469" y="3607632"/>
                  <a:pt x="9968459" y="3612629"/>
                </a:cubicBezTo>
                <a:cubicBezTo>
                  <a:pt x="10062865" y="3895852"/>
                  <a:pt x="9952502" y="3549925"/>
                  <a:pt x="9998439" y="4392118"/>
                </a:cubicBezTo>
                <a:cubicBezTo>
                  <a:pt x="10000160" y="4423673"/>
                  <a:pt x="10028419" y="4482059"/>
                  <a:pt x="10028419" y="4482059"/>
                </a:cubicBezTo>
                <a:cubicBezTo>
                  <a:pt x="10023422" y="4881797"/>
                  <a:pt x="10409844" y="5629594"/>
                  <a:pt x="10013429" y="5681272"/>
                </a:cubicBezTo>
                <a:cubicBezTo>
                  <a:pt x="7015773" y="6072056"/>
                  <a:pt x="3967364" y="5681125"/>
                  <a:pt x="944380" y="5666282"/>
                </a:cubicBezTo>
                <a:cubicBezTo>
                  <a:pt x="912778" y="5666127"/>
                  <a:pt x="854439" y="5636302"/>
                  <a:pt x="854439" y="5636302"/>
                </a:cubicBezTo>
                <a:cubicBezTo>
                  <a:pt x="726273" y="5508132"/>
                  <a:pt x="935151" y="5708077"/>
                  <a:pt x="779488" y="5591331"/>
                </a:cubicBezTo>
                <a:cubicBezTo>
                  <a:pt x="751222" y="5570132"/>
                  <a:pt x="729521" y="5541364"/>
                  <a:pt x="704537" y="5516380"/>
                </a:cubicBezTo>
                <a:lnTo>
                  <a:pt x="659567" y="5471410"/>
                </a:lnTo>
                <a:cubicBezTo>
                  <a:pt x="649574" y="5441430"/>
                  <a:pt x="637252" y="5412127"/>
                  <a:pt x="629587" y="5381469"/>
                </a:cubicBezTo>
                <a:cubicBezTo>
                  <a:pt x="624590" y="5361482"/>
                  <a:pt x="621830" y="5340798"/>
                  <a:pt x="614596" y="5321508"/>
                </a:cubicBezTo>
                <a:cubicBezTo>
                  <a:pt x="573650" y="5212320"/>
                  <a:pt x="594440" y="5307562"/>
                  <a:pt x="569626" y="5216577"/>
                </a:cubicBezTo>
                <a:cubicBezTo>
                  <a:pt x="513156" y="5009519"/>
                  <a:pt x="567115" y="5179062"/>
                  <a:pt x="509665" y="5006715"/>
                </a:cubicBezTo>
                <a:cubicBezTo>
                  <a:pt x="504668" y="4991725"/>
                  <a:pt x="503440" y="4974891"/>
                  <a:pt x="494675" y="4961744"/>
                </a:cubicBezTo>
                <a:lnTo>
                  <a:pt x="464695" y="4916774"/>
                </a:lnTo>
                <a:cubicBezTo>
                  <a:pt x="429017" y="4809742"/>
                  <a:pt x="452243" y="4853128"/>
                  <a:pt x="404734" y="4781862"/>
                </a:cubicBezTo>
                <a:cubicBezTo>
                  <a:pt x="397128" y="4751438"/>
                  <a:pt x="387656" y="4707035"/>
                  <a:pt x="374754" y="4676931"/>
                </a:cubicBezTo>
                <a:cubicBezTo>
                  <a:pt x="365951" y="4656392"/>
                  <a:pt x="354767" y="4636957"/>
                  <a:pt x="344773" y="4616970"/>
                </a:cubicBezTo>
                <a:cubicBezTo>
                  <a:pt x="339776" y="4596983"/>
                  <a:pt x="337017" y="4576300"/>
                  <a:pt x="329783" y="4557010"/>
                </a:cubicBezTo>
                <a:cubicBezTo>
                  <a:pt x="321937" y="4536087"/>
                  <a:pt x="306869" y="4518248"/>
                  <a:pt x="299803" y="4497049"/>
                </a:cubicBezTo>
                <a:cubicBezTo>
                  <a:pt x="286773" y="4457960"/>
                  <a:pt x="282853" y="4416217"/>
                  <a:pt x="269823" y="4377128"/>
                </a:cubicBezTo>
                <a:cubicBezTo>
                  <a:pt x="264826" y="4362138"/>
                  <a:pt x="259173" y="4347350"/>
                  <a:pt x="254832" y="4332157"/>
                </a:cubicBezTo>
                <a:cubicBezTo>
                  <a:pt x="248428" y="4309745"/>
                  <a:pt x="236832" y="4251186"/>
                  <a:pt x="224852" y="4227226"/>
                </a:cubicBezTo>
                <a:cubicBezTo>
                  <a:pt x="216795" y="4211112"/>
                  <a:pt x="204865" y="4197246"/>
                  <a:pt x="194872" y="4182256"/>
                </a:cubicBezTo>
                <a:cubicBezTo>
                  <a:pt x="173684" y="4076313"/>
                  <a:pt x="187940" y="4131480"/>
                  <a:pt x="149901" y="4017364"/>
                </a:cubicBezTo>
                <a:cubicBezTo>
                  <a:pt x="149900" y="4017362"/>
                  <a:pt x="119922" y="3927426"/>
                  <a:pt x="119921" y="3927423"/>
                </a:cubicBezTo>
                <a:cubicBezTo>
                  <a:pt x="109928" y="3907436"/>
                  <a:pt x="97787" y="3888385"/>
                  <a:pt x="89941" y="3867462"/>
                </a:cubicBezTo>
                <a:cubicBezTo>
                  <a:pt x="48456" y="3756837"/>
                  <a:pt x="105725" y="3853665"/>
                  <a:pt x="44970" y="3762531"/>
                </a:cubicBezTo>
                <a:cubicBezTo>
                  <a:pt x="799" y="3497501"/>
                  <a:pt x="56891" y="3828099"/>
                  <a:pt x="14990" y="3597639"/>
                </a:cubicBezTo>
                <a:cubicBezTo>
                  <a:pt x="9553" y="3567735"/>
                  <a:pt x="4997" y="3537678"/>
                  <a:pt x="0" y="3507698"/>
                </a:cubicBezTo>
                <a:cubicBezTo>
                  <a:pt x="4997" y="3272852"/>
                  <a:pt x="5602" y="3037872"/>
                  <a:pt x="14990" y="2803161"/>
                </a:cubicBezTo>
                <a:cubicBezTo>
                  <a:pt x="15622" y="2787372"/>
                  <a:pt x="22914" y="2772323"/>
                  <a:pt x="29980" y="2758190"/>
                </a:cubicBezTo>
                <a:cubicBezTo>
                  <a:pt x="54769" y="2708611"/>
                  <a:pt x="95838" y="2677342"/>
                  <a:pt x="134911" y="2638269"/>
                </a:cubicBezTo>
                <a:cubicBezTo>
                  <a:pt x="144904" y="2628275"/>
                  <a:pt x="151483" y="2612757"/>
                  <a:pt x="164891" y="2608288"/>
                </a:cubicBezTo>
                <a:lnTo>
                  <a:pt x="254832" y="2578308"/>
                </a:lnTo>
                <a:cubicBezTo>
                  <a:pt x="306507" y="2595533"/>
                  <a:pt x="267325" y="2603291"/>
                  <a:pt x="269823" y="2608288"/>
                </a:cubicBezTo>
                <a:close/>
              </a:path>
            </a:pathLst>
          </a:custGeom>
          <a:solidFill>
            <a:srgbClr val="4320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Hexágono"/>
          <p:cNvSpPr/>
          <p:nvPr/>
        </p:nvSpPr>
        <p:spPr>
          <a:xfrm>
            <a:off x="3419872" y="5877272"/>
            <a:ext cx="216024" cy="216024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Hexágono"/>
          <p:cNvSpPr/>
          <p:nvPr/>
        </p:nvSpPr>
        <p:spPr>
          <a:xfrm>
            <a:off x="1835696" y="4941168"/>
            <a:ext cx="216024" cy="216024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Hexágono"/>
          <p:cNvSpPr/>
          <p:nvPr/>
        </p:nvSpPr>
        <p:spPr>
          <a:xfrm>
            <a:off x="1619672" y="5733256"/>
            <a:ext cx="216024" cy="216024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Hexágono"/>
          <p:cNvSpPr/>
          <p:nvPr/>
        </p:nvSpPr>
        <p:spPr>
          <a:xfrm>
            <a:off x="3347864" y="4725144"/>
            <a:ext cx="216024" cy="216024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Hexágono"/>
          <p:cNvSpPr/>
          <p:nvPr/>
        </p:nvSpPr>
        <p:spPr>
          <a:xfrm>
            <a:off x="4499992" y="5877272"/>
            <a:ext cx="216024" cy="216024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Hexágono"/>
          <p:cNvSpPr/>
          <p:nvPr/>
        </p:nvSpPr>
        <p:spPr>
          <a:xfrm>
            <a:off x="5148064" y="5589240"/>
            <a:ext cx="216024" cy="216024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Hexágono"/>
          <p:cNvSpPr/>
          <p:nvPr/>
        </p:nvSpPr>
        <p:spPr>
          <a:xfrm>
            <a:off x="5004048" y="2780928"/>
            <a:ext cx="216024" cy="216024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Hexágono"/>
          <p:cNvSpPr/>
          <p:nvPr/>
        </p:nvSpPr>
        <p:spPr>
          <a:xfrm>
            <a:off x="4572000" y="2132856"/>
            <a:ext cx="216024" cy="216024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Hexágono"/>
          <p:cNvSpPr/>
          <p:nvPr/>
        </p:nvSpPr>
        <p:spPr>
          <a:xfrm>
            <a:off x="3635896" y="1916832"/>
            <a:ext cx="216024" cy="216024"/>
          </a:xfrm>
          <a:prstGeom prst="hexag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4427984" y="1700808"/>
            <a:ext cx="1152128" cy="1080120"/>
          </a:xfrm>
          <a:prstGeom prst="ellipse">
            <a:avLst/>
          </a:prstGeom>
          <a:solidFill>
            <a:schemeClr val="bg1">
              <a:lumMod val="95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17 Conector recto de flecha"/>
          <p:cNvCxnSpPr/>
          <p:nvPr/>
        </p:nvCxnSpPr>
        <p:spPr>
          <a:xfrm flipV="1">
            <a:off x="5148064" y="1772816"/>
            <a:ext cx="864096" cy="288032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8169" y="0"/>
            <a:ext cx="303583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1268760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META-MORPHIC</a:t>
            </a:r>
            <a:endParaRPr lang="es-ES" sz="2800" dirty="0"/>
          </a:p>
        </p:txBody>
      </p:sp>
      <p:sp>
        <p:nvSpPr>
          <p:cNvPr id="3" name="2 Abrir llave"/>
          <p:cNvSpPr/>
          <p:nvPr/>
        </p:nvSpPr>
        <p:spPr>
          <a:xfrm>
            <a:off x="0" y="260648"/>
            <a:ext cx="611560" cy="6192688"/>
          </a:xfrm>
          <a:prstGeom prst="leftBrace">
            <a:avLst>
              <a:gd name="adj1" fmla="val 59807"/>
              <a:gd name="adj2" fmla="val 49516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539552" y="465313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IGNEOUS</a:t>
            </a:r>
            <a:endParaRPr lang="es-ES" sz="2800" dirty="0"/>
          </a:p>
        </p:txBody>
      </p:sp>
      <p:sp>
        <p:nvSpPr>
          <p:cNvPr id="5" name="4 Abrir llave"/>
          <p:cNvSpPr/>
          <p:nvPr/>
        </p:nvSpPr>
        <p:spPr>
          <a:xfrm>
            <a:off x="2195736" y="188640"/>
            <a:ext cx="432048" cy="3096344"/>
          </a:xfrm>
          <a:prstGeom prst="leftBrace">
            <a:avLst>
              <a:gd name="adj1" fmla="val 59807"/>
              <a:gd name="adj2" fmla="val 49516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Abrir llave"/>
          <p:cNvSpPr/>
          <p:nvPr/>
        </p:nvSpPr>
        <p:spPr>
          <a:xfrm>
            <a:off x="2195736" y="3356992"/>
            <a:ext cx="432048" cy="3096344"/>
          </a:xfrm>
          <a:prstGeom prst="leftBrace">
            <a:avLst>
              <a:gd name="adj1" fmla="val 59807"/>
              <a:gd name="adj2" fmla="val 49516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2627784" y="620688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 smtClean="0"/>
              <a:t>foliation</a:t>
            </a:r>
            <a:endParaRPr lang="es-ES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483768" y="1988840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/>
              <a:t>Without</a:t>
            </a:r>
            <a:r>
              <a:rPr lang="es-ES" sz="2400" dirty="0" smtClean="0"/>
              <a:t> </a:t>
            </a:r>
            <a:r>
              <a:rPr lang="es-ES" sz="2400" dirty="0" err="1" smtClean="0"/>
              <a:t>foliation</a:t>
            </a:r>
            <a:endParaRPr lang="es-ES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815408" y="476672"/>
            <a:ext cx="532859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                  </a:t>
            </a:r>
            <a:r>
              <a:rPr lang="es-ES" sz="2400" dirty="0" err="1" smtClean="0">
                <a:solidFill>
                  <a:srgbClr val="FF0000"/>
                </a:solidFill>
              </a:rPr>
              <a:t>Low</a:t>
            </a:r>
            <a:r>
              <a:rPr lang="es-ES" sz="2400" dirty="0" smtClean="0">
                <a:solidFill>
                  <a:srgbClr val="FF0000"/>
                </a:solidFill>
              </a:rPr>
              <a:t>      </a:t>
            </a:r>
            <a:r>
              <a:rPr lang="es-ES" sz="2400" dirty="0" err="1" smtClean="0">
                <a:solidFill>
                  <a:srgbClr val="FF0000"/>
                </a:solidFill>
              </a:rPr>
              <a:t>Medium</a:t>
            </a:r>
            <a:r>
              <a:rPr lang="es-ES" sz="2400" dirty="0" smtClean="0">
                <a:solidFill>
                  <a:srgbClr val="FF0000"/>
                </a:solidFill>
              </a:rPr>
              <a:t>         </a:t>
            </a:r>
            <a:r>
              <a:rPr lang="es-ES" sz="2400" dirty="0" err="1" smtClean="0">
                <a:solidFill>
                  <a:srgbClr val="FF0000"/>
                </a:solidFill>
              </a:rPr>
              <a:t>High</a:t>
            </a:r>
            <a:endParaRPr lang="es-ES" sz="2400" dirty="0" smtClean="0">
              <a:solidFill>
                <a:srgbClr val="FF0000"/>
              </a:solidFill>
            </a:endParaRPr>
          </a:p>
          <a:p>
            <a:r>
              <a:rPr lang="es-ES" sz="3200" dirty="0" err="1" smtClean="0">
                <a:solidFill>
                  <a:srgbClr val="00B0F0"/>
                </a:solidFill>
              </a:rPr>
              <a:t>Clay</a:t>
            </a:r>
            <a:r>
              <a:rPr lang="es-ES" sz="3200" dirty="0" smtClean="0">
                <a:sym typeface="Wingdings" pitchFamily="2" charset="2"/>
              </a:rPr>
              <a:t> Slate </a:t>
            </a:r>
            <a:r>
              <a:rPr lang="es-ES" sz="3200" dirty="0" err="1" smtClean="0">
                <a:sym typeface="Wingdings" pitchFamily="2" charset="2"/>
              </a:rPr>
              <a:t>Schist</a:t>
            </a:r>
            <a:r>
              <a:rPr lang="es-ES" sz="3200" dirty="0" smtClean="0">
                <a:sym typeface="Wingdings" pitchFamily="2" charset="2"/>
              </a:rPr>
              <a:t> </a:t>
            </a:r>
            <a:r>
              <a:rPr lang="es-ES" sz="3200" dirty="0" err="1" smtClean="0">
                <a:sym typeface="Wingdings" pitchFamily="2" charset="2"/>
              </a:rPr>
              <a:t>Gneiss</a:t>
            </a:r>
            <a:endParaRPr lang="es-ES" sz="3200" dirty="0" smtClean="0">
              <a:sym typeface="Wingdings" pitchFamily="2" charset="2"/>
            </a:endParaRPr>
          </a:p>
          <a:p>
            <a:endParaRPr lang="es-ES" sz="3200" dirty="0" smtClean="0">
              <a:sym typeface="Wingdings" pitchFamily="2" charset="2"/>
            </a:endParaRPr>
          </a:p>
          <a:p>
            <a:r>
              <a:rPr lang="es-ES" sz="3200" dirty="0" err="1" smtClean="0">
                <a:solidFill>
                  <a:srgbClr val="00B0F0"/>
                </a:solidFill>
                <a:sym typeface="Wingdings" pitchFamily="2" charset="2"/>
              </a:rPr>
              <a:t>L</a:t>
            </a:r>
            <a:r>
              <a:rPr lang="es-ES" sz="3200" dirty="0" err="1" smtClean="0">
                <a:solidFill>
                  <a:srgbClr val="00B0F0"/>
                </a:solidFill>
                <a:sym typeface="Wingdings" pitchFamily="2" charset="2"/>
              </a:rPr>
              <a:t>imestone</a:t>
            </a:r>
            <a:r>
              <a:rPr lang="es-ES" sz="3200" dirty="0" smtClean="0">
                <a:sym typeface="Wingdings" pitchFamily="2" charset="2"/>
              </a:rPr>
              <a:t> </a:t>
            </a:r>
            <a:r>
              <a:rPr lang="es-ES" sz="3200" dirty="0" err="1" smtClean="0">
                <a:sym typeface="Wingdings" pitchFamily="2" charset="2"/>
              </a:rPr>
              <a:t>Marble</a:t>
            </a:r>
            <a:endParaRPr lang="es-ES" sz="3200" dirty="0" smtClean="0">
              <a:sym typeface="Wingdings" pitchFamily="2" charset="2"/>
            </a:endParaRPr>
          </a:p>
          <a:p>
            <a:r>
              <a:rPr lang="es-ES" sz="3200" dirty="0" err="1" smtClean="0">
                <a:solidFill>
                  <a:srgbClr val="00B0F0"/>
                </a:solidFill>
                <a:sym typeface="Wingdings" pitchFamily="2" charset="2"/>
              </a:rPr>
              <a:t>S</a:t>
            </a:r>
            <a:r>
              <a:rPr lang="es-ES" sz="3200" dirty="0" err="1" smtClean="0">
                <a:solidFill>
                  <a:srgbClr val="00B0F0"/>
                </a:solidFill>
                <a:sym typeface="Wingdings" pitchFamily="2" charset="2"/>
              </a:rPr>
              <a:t>andstone</a:t>
            </a:r>
            <a:r>
              <a:rPr lang="es-ES" sz="3200" dirty="0" smtClean="0">
                <a:solidFill>
                  <a:srgbClr val="00B0F0"/>
                </a:solidFill>
                <a:sym typeface="Wingdings" pitchFamily="2" charset="2"/>
              </a:rPr>
              <a:t>, </a:t>
            </a:r>
            <a:r>
              <a:rPr lang="es-ES" sz="3200" dirty="0" err="1" smtClean="0">
                <a:solidFill>
                  <a:srgbClr val="00B0F0"/>
                </a:solidFill>
                <a:sym typeface="Wingdings" pitchFamily="2" charset="2"/>
              </a:rPr>
              <a:t>granite</a:t>
            </a:r>
            <a:r>
              <a:rPr lang="es-ES" sz="3200" dirty="0" err="1" smtClean="0">
                <a:sym typeface="Wingdings" pitchFamily="2" charset="2"/>
              </a:rPr>
              <a:t>Quarzite</a:t>
            </a:r>
            <a:endParaRPr lang="es-ES" sz="32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483768" y="3573016"/>
            <a:ext cx="1368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/>
              <a:t>Volcanic</a:t>
            </a:r>
            <a:r>
              <a:rPr lang="es-ES" sz="2400" dirty="0" smtClean="0"/>
              <a:t>  </a:t>
            </a:r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r>
              <a:rPr lang="es-ES" sz="2400" dirty="0" err="1" smtClean="0"/>
              <a:t>Plutonic</a:t>
            </a:r>
            <a:endParaRPr lang="es-ES" sz="2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923928" y="3573016"/>
            <a:ext cx="2880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/>
              <a:t>Basalt</a:t>
            </a:r>
            <a:endParaRPr lang="es-ES" sz="3200" dirty="0" smtClean="0"/>
          </a:p>
          <a:p>
            <a:endParaRPr lang="es-ES" sz="3200" dirty="0" smtClean="0"/>
          </a:p>
          <a:p>
            <a:endParaRPr lang="es-ES" sz="3200" dirty="0" smtClean="0"/>
          </a:p>
          <a:p>
            <a:r>
              <a:rPr lang="es-ES" sz="3200" dirty="0" smtClean="0"/>
              <a:t>Granite</a:t>
            </a:r>
          </a:p>
          <a:p>
            <a:r>
              <a:rPr lang="es-ES" sz="3200" dirty="0" err="1" smtClean="0"/>
              <a:t>Gabbro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348" y="3429000"/>
            <a:ext cx="558987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99992" cy="336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7"/>
            <a:ext cx="8820472" cy="619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" y="254000"/>
            <a:ext cx="78740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380312" cy="6805616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Yes, </a:t>
            </a:r>
            <a:r>
              <a:rPr lang="es-ES" dirty="0" err="1" smtClean="0"/>
              <a:t>they</a:t>
            </a:r>
            <a:r>
              <a:rPr lang="es-ES" dirty="0" smtClean="0"/>
              <a:t> come </a:t>
            </a:r>
            <a:r>
              <a:rPr lang="es-ES" dirty="0" err="1" smtClean="0"/>
              <a:t>from</a:t>
            </a:r>
            <a:r>
              <a:rPr lang="es-ES" dirty="0" smtClean="0"/>
              <a:t> magma </a:t>
            </a:r>
            <a:r>
              <a:rPr lang="es-ES" dirty="0" err="1" smtClean="0"/>
              <a:t>but</a:t>
            </a:r>
            <a:r>
              <a:rPr lang="es-ES" dirty="0" smtClean="0"/>
              <a:t>…</a:t>
            </a:r>
            <a:br>
              <a:rPr lang="es-ES" dirty="0" smtClean="0"/>
            </a:br>
            <a:r>
              <a:rPr lang="es-ES" b="1" dirty="0" smtClean="0"/>
              <a:t>WHAT IS MAGMA</a:t>
            </a:r>
            <a:endParaRPr lang="es-E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84784"/>
            <a:ext cx="723910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WHERE DOES MAGMA COME FROM?</a:t>
            </a:r>
            <a:endParaRPr lang="es-E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834489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WHERE DOES MAGMA COME FROM?</a:t>
            </a:r>
            <a:endParaRPr lang="es-E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834489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orma libre"/>
          <p:cNvSpPr/>
          <p:nvPr/>
        </p:nvSpPr>
        <p:spPr>
          <a:xfrm>
            <a:off x="9578715" y="2353456"/>
            <a:ext cx="1783829" cy="1843790"/>
          </a:xfrm>
          <a:custGeom>
            <a:avLst/>
            <a:gdLst>
              <a:gd name="connsiteX0" fmla="*/ 749508 w 1783829"/>
              <a:gd name="connsiteY0" fmla="*/ 1663908 h 1843790"/>
              <a:gd name="connsiteX1" fmla="*/ 644577 w 1783829"/>
              <a:gd name="connsiteY1" fmla="*/ 1484026 h 1843790"/>
              <a:gd name="connsiteX2" fmla="*/ 224852 w 1783829"/>
              <a:gd name="connsiteY2" fmla="*/ 1154242 h 1843790"/>
              <a:gd name="connsiteX3" fmla="*/ 14990 w 1783829"/>
              <a:gd name="connsiteY3" fmla="*/ 914400 h 1843790"/>
              <a:gd name="connsiteX4" fmla="*/ 0 w 1783829"/>
              <a:gd name="connsiteY4" fmla="*/ 554636 h 1843790"/>
              <a:gd name="connsiteX5" fmla="*/ 0 w 1783829"/>
              <a:gd name="connsiteY5" fmla="*/ 359764 h 1843790"/>
              <a:gd name="connsiteX6" fmla="*/ 119921 w 1783829"/>
              <a:gd name="connsiteY6" fmla="*/ 239842 h 1843790"/>
              <a:gd name="connsiteX7" fmla="*/ 314793 w 1783829"/>
              <a:gd name="connsiteY7" fmla="*/ 89941 h 1843790"/>
              <a:gd name="connsiteX8" fmla="*/ 539646 w 1783829"/>
              <a:gd name="connsiteY8" fmla="*/ 14990 h 1843790"/>
              <a:gd name="connsiteX9" fmla="*/ 704537 w 1783829"/>
              <a:gd name="connsiteY9" fmla="*/ 0 h 1843790"/>
              <a:gd name="connsiteX10" fmla="*/ 1049311 w 1783829"/>
              <a:gd name="connsiteY10" fmla="*/ 0 h 1843790"/>
              <a:gd name="connsiteX11" fmla="*/ 1229193 w 1783829"/>
              <a:gd name="connsiteY11" fmla="*/ 0 h 1843790"/>
              <a:gd name="connsiteX12" fmla="*/ 1439055 w 1783829"/>
              <a:gd name="connsiteY12" fmla="*/ 59960 h 1843790"/>
              <a:gd name="connsiteX13" fmla="*/ 1439055 w 1783829"/>
              <a:gd name="connsiteY13" fmla="*/ 59960 h 1843790"/>
              <a:gd name="connsiteX14" fmla="*/ 1588957 w 1783829"/>
              <a:gd name="connsiteY14" fmla="*/ 239842 h 1843790"/>
              <a:gd name="connsiteX15" fmla="*/ 1633928 w 1783829"/>
              <a:gd name="connsiteY15" fmla="*/ 314793 h 1843790"/>
              <a:gd name="connsiteX16" fmla="*/ 1678898 w 1783829"/>
              <a:gd name="connsiteY16" fmla="*/ 404734 h 1843790"/>
              <a:gd name="connsiteX17" fmla="*/ 1708878 w 1783829"/>
              <a:gd name="connsiteY17" fmla="*/ 524655 h 1843790"/>
              <a:gd name="connsiteX18" fmla="*/ 1768839 w 1783829"/>
              <a:gd name="connsiteY18" fmla="*/ 659567 h 1843790"/>
              <a:gd name="connsiteX19" fmla="*/ 1783829 w 1783829"/>
              <a:gd name="connsiteY19" fmla="*/ 794478 h 1843790"/>
              <a:gd name="connsiteX20" fmla="*/ 1783829 w 1783829"/>
              <a:gd name="connsiteY20" fmla="*/ 794478 h 1843790"/>
              <a:gd name="connsiteX21" fmla="*/ 1693888 w 1783829"/>
              <a:gd name="connsiteY21" fmla="*/ 944380 h 1843790"/>
              <a:gd name="connsiteX22" fmla="*/ 1618937 w 1783829"/>
              <a:gd name="connsiteY22" fmla="*/ 1034321 h 1843790"/>
              <a:gd name="connsiteX23" fmla="*/ 1573967 w 1783829"/>
              <a:gd name="connsiteY23" fmla="*/ 1079292 h 1843790"/>
              <a:gd name="connsiteX24" fmla="*/ 1469036 w 1783829"/>
              <a:gd name="connsiteY24" fmla="*/ 1124262 h 1843790"/>
              <a:gd name="connsiteX25" fmla="*/ 1304144 w 1783829"/>
              <a:gd name="connsiteY25" fmla="*/ 1154242 h 1843790"/>
              <a:gd name="connsiteX26" fmla="*/ 1199213 w 1783829"/>
              <a:gd name="connsiteY26" fmla="*/ 1199213 h 1843790"/>
              <a:gd name="connsiteX27" fmla="*/ 1124262 w 1783829"/>
              <a:gd name="connsiteY27" fmla="*/ 1274164 h 1843790"/>
              <a:gd name="connsiteX28" fmla="*/ 1079292 w 1783829"/>
              <a:gd name="connsiteY28" fmla="*/ 1334124 h 1843790"/>
              <a:gd name="connsiteX29" fmla="*/ 1079292 w 1783829"/>
              <a:gd name="connsiteY29" fmla="*/ 1334124 h 1843790"/>
              <a:gd name="connsiteX30" fmla="*/ 1004341 w 1783829"/>
              <a:gd name="connsiteY30" fmla="*/ 1454046 h 1843790"/>
              <a:gd name="connsiteX31" fmla="*/ 959370 w 1783829"/>
              <a:gd name="connsiteY31" fmla="*/ 1558977 h 1843790"/>
              <a:gd name="connsiteX32" fmla="*/ 899410 w 1783829"/>
              <a:gd name="connsiteY32" fmla="*/ 1633928 h 1843790"/>
              <a:gd name="connsiteX33" fmla="*/ 854439 w 1783829"/>
              <a:gd name="connsiteY33" fmla="*/ 1708878 h 1843790"/>
              <a:gd name="connsiteX34" fmla="*/ 854439 w 1783829"/>
              <a:gd name="connsiteY34" fmla="*/ 1843790 h 1843790"/>
              <a:gd name="connsiteX35" fmla="*/ 854439 w 1783829"/>
              <a:gd name="connsiteY35" fmla="*/ 1843790 h 1843790"/>
              <a:gd name="connsiteX36" fmla="*/ 749508 w 1783829"/>
              <a:gd name="connsiteY36" fmla="*/ 1663908 h 184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83829" h="1843790">
                <a:moveTo>
                  <a:pt x="749508" y="1663908"/>
                </a:moveTo>
                <a:lnTo>
                  <a:pt x="644577" y="1484026"/>
                </a:lnTo>
                <a:lnTo>
                  <a:pt x="224852" y="1154242"/>
                </a:lnTo>
                <a:lnTo>
                  <a:pt x="14990" y="914400"/>
                </a:lnTo>
                <a:lnTo>
                  <a:pt x="0" y="554636"/>
                </a:lnTo>
                <a:lnTo>
                  <a:pt x="0" y="359764"/>
                </a:lnTo>
                <a:lnTo>
                  <a:pt x="119921" y="239842"/>
                </a:lnTo>
                <a:lnTo>
                  <a:pt x="314793" y="89941"/>
                </a:lnTo>
                <a:lnTo>
                  <a:pt x="539646" y="14990"/>
                </a:lnTo>
                <a:lnTo>
                  <a:pt x="704537" y="0"/>
                </a:lnTo>
                <a:lnTo>
                  <a:pt x="1049311" y="0"/>
                </a:lnTo>
                <a:lnTo>
                  <a:pt x="1229193" y="0"/>
                </a:lnTo>
                <a:lnTo>
                  <a:pt x="1439055" y="59960"/>
                </a:lnTo>
                <a:lnTo>
                  <a:pt x="1439055" y="59960"/>
                </a:lnTo>
                <a:lnTo>
                  <a:pt x="1588957" y="239842"/>
                </a:lnTo>
                <a:lnTo>
                  <a:pt x="1633928" y="314793"/>
                </a:lnTo>
                <a:lnTo>
                  <a:pt x="1678898" y="404734"/>
                </a:lnTo>
                <a:lnTo>
                  <a:pt x="1708878" y="524655"/>
                </a:lnTo>
                <a:lnTo>
                  <a:pt x="1768839" y="659567"/>
                </a:lnTo>
                <a:lnTo>
                  <a:pt x="1783829" y="794478"/>
                </a:lnTo>
                <a:lnTo>
                  <a:pt x="1783829" y="794478"/>
                </a:lnTo>
                <a:lnTo>
                  <a:pt x="1693888" y="944380"/>
                </a:lnTo>
                <a:lnTo>
                  <a:pt x="1618937" y="1034321"/>
                </a:lnTo>
                <a:lnTo>
                  <a:pt x="1573967" y="1079292"/>
                </a:lnTo>
                <a:lnTo>
                  <a:pt x="1469036" y="1124262"/>
                </a:lnTo>
                <a:lnTo>
                  <a:pt x="1304144" y="1154242"/>
                </a:lnTo>
                <a:lnTo>
                  <a:pt x="1199213" y="1199213"/>
                </a:lnTo>
                <a:lnTo>
                  <a:pt x="1124262" y="1274164"/>
                </a:lnTo>
                <a:lnTo>
                  <a:pt x="1079292" y="1334124"/>
                </a:lnTo>
                <a:lnTo>
                  <a:pt x="1079292" y="1334124"/>
                </a:lnTo>
                <a:lnTo>
                  <a:pt x="1004341" y="1454046"/>
                </a:lnTo>
                <a:lnTo>
                  <a:pt x="959370" y="1558977"/>
                </a:lnTo>
                <a:lnTo>
                  <a:pt x="899410" y="1633928"/>
                </a:lnTo>
                <a:lnTo>
                  <a:pt x="854439" y="1708878"/>
                </a:lnTo>
                <a:lnTo>
                  <a:pt x="854439" y="1843790"/>
                </a:lnTo>
                <a:lnTo>
                  <a:pt x="854439" y="1843790"/>
                </a:lnTo>
                <a:lnTo>
                  <a:pt x="749508" y="1663908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orma libre"/>
          <p:cNvSpPr/>
          <p:nvPr/>
        </p:nvSpPr>
        <p:spPr>
          <a:xfrm>
            <a:off x="3563888" y="1628800"/>
            <a:ext cx="216024" cy="144016"/>
          </a:xfrm>
          <a:custGeom>
            <a:avLst/>
            <a:gdLst>
              <a:gd name="connsiteX0" fmla="*/ 749508 w 1783829"/>
              <a:gd name="connsiteY0" fmla="*/ 1663908 h 1843790"/>
              <a:gd name="connsiteX1" fmla="*/ 644577 w 1783829"/>
              <a:gd name="connsiteY1" fmla="*/ 1484026 h 1843790"/>
              <a:gd name="connsiteX2" fmla="*/ 224852 w 1783829"/>
              <a:gd name="connsiteY2" fmla="*/ 1154242 h 1843790"/>
              <a:gd name="connsiteX3" fmla="*/ 14990 w 1783829"/>
              <a:gd name="connsiteY3" fmla="*/ 914400 h 1843790"/>
              <a:gd name="connsiteX4" fmla="*/ 0 w 1783829"/>
              <a:gd name="connsiteY4" fmla="*/ 554636 h 1843790"/>
              <a:gd name="connsiteX5" fmla="*/ 0 w 1783829"/>
              <a:gd name="connsiteY5" fmla="*/ 359764 h 1843790"/>
              <a:gd name="connsiteX6" fmla="*/ 119921 w 1783829"/>
              <a:gd name="connsiteY6" fmla="*/ 239842 h 1843790"/>
              <a:gd name="connsiteX7" fmla="*/ 314793 w 1783829"/>
              <a:gd name="connsiteY7" fmla="*/ 89941 h 1843790"/>
              <a:gd name="connsiteX8" fmla="*/ 539646 w 1783829"/>
              <a:gd name="connsiteY8" fmla="*/ 14990 h 1843790"/>
              <a:gd name="connsiteX9" fmla="*/ 704537 w 1783829"/>
              <a:gd name="connsiteY9" fmla="*/ 0 h 1843790"/>
              <a:gd name="connsiteX10" fmla="*/ 1049311 w 1783829"/>
              <a:gd name="connsiteY10" fmla="*/ 0 h 1843790"/>
              <a:gd name="connsiteX11" fmla="*/ 1229193 w 1783829"/>
              <a:gd name="connsiteY11" fmla="*/ 0 h 1843790"/>
              <a:gd name="connsiteX12" fmla="*/ 1439055 w 1783829"/>
              <a:gd name="connsiteY12" fmla="*/ 59960 h 1843790"/>
              <a:gd name="connsiteX13" fmla="*/ 1439055 w 1783829"/>
              <a:gd name="connsiteY13" fmla="*/ 59960 h 1843790"/>
              <a:gd name="connsiteX14" fmla="*/ 1588957 w 1783829"/>
              <a:gd name="connsiteY14" fmla="*/ 239842 h 1843790"/>
              <a:gd name="connsiteX15" fmla="*/ 1633928 w 1783829"/>
              <a:gd name="connsiteY15" fmla="*/ 314793 h 1843790"/>
              <a:gd name="connsiteX16" fmla="*/ 1678898 w 1783829"/>
              <a:gd name="connsiteY16" fmla="*/ 404734 h 1843790"/>
              <a:gd name="connsiteX17" fmla="*/ 1708878 w 1783829"/>
              <a:gd name="connsiteY17" fmla="*/ 524655 h 1843790"/>
              <a:gd name="connsiteX18" fmla="*/ 1768839 w 1783829"/>
              <a:gd name="connsiteY18" fmla="*/ 659567 h 1843790"/>
              <a:gd name="connsiteX19" fmla="*/ 1783829 w 1783829"/>
              <a:gd name="connsiteY19" fmla="*/ 794478 h 1843790"/>
              <a:gd name="connsiteX20" fmla="*/ 1783829 w 1783829"/>
              <a:gd name="connsiteY20" fmla="*/ 794478 h 1843790"/>
              <a:gd name="connsiteX21" fmla="*/ 1693888 w 1783829"/>
              <a:gd name="connsiteY21" fmla="*/ 944380 h 1843790"/>
              <a:gd name="connsiteX22" fmla="*/ 1618937 w 1783829"/>
              <a:gd name="connsiteY22" fmla="*/ 1034321 h 1843790"/>
              <a:gd name="connsiteX23" fmla="*/ 1573967 w 1783829"/>
              <a:gd name="connsiteY23" fmla="*/ 1079292 h 1843790"/>
              <a:gd name="connsiteX24" fmla="*/ 1469036 w 1783829"/>
              <a:gd name="connsiteY24" fmla="*/ 1124262 h 1843790"/>
              <a:gd name="connsiteX25" fmla="*/ 1304144 w 1783829"/>
              <a:gd name="connsiteY25" fmla="*/ 1154242 h 1843790"/>
              <a:gd name="connsiteX26" fmla="*/ 1199213 w 1783829"/>
              <a:gd name="connsiteY26" fmla="*/ 1199213 h 1843790"/>
              <a:gd name="connsiteX27" fmla="*/ 1124262 w 1783829"/>
              <a:gd name="connsiteY27" fmla="*/ 1274164 h 1843790"/>
              <a:gd name="connsiteX28" fmla="*/ 1079292 w 1783829"/>
              <a:gd name="connsiteY28" fmla="*/ 1334124 h 1843790"/>
              <a:gd name="connsiteX29" fmla="*/ 1079292 w 1783829"/>
              <a:gd name="connsiteY29" fmla="*/ 1334124 h 1843790"/>
              <a:gd name="connsiteX30" fmla="*/ 1004341 w 1783829"/>
              <a:gd name="connsiteY30" fmla="*/ 1454046 h 1843790"/>
              <a:gd name="connsiteX31" fmla="*/ 959370 w 1783829"/>
              <a:gd name="connsiteY31" fmla="*/ 1558977 h 1843790"/>
              <a:gd name="connsiteX32" fmla="*/ 899410 w 1783829"/>
              <a:gd name="connsiteY32" fmla="*/ 1633928 h 1843790"/>
              <a:gd name="connsiteX33" fmla="*/ 854439 w 1783829"/>
              <a:gd name="connsiteY33" fmla="*/ 1708878 h 1843790"/>
              <a:gd name="connsiteX34" fmla="*/ 854439 w 1783829"/>
              <a:gd name="connsiteY34" fmla="*/ 1843790 h 1843790"/>
              <a:gd name="connsiteX35" fmla="*/ 854439 w 1783829"/>
              <a:gd name="connsiteY35" fmla="*/ 1843790 h 1843790"/>
              <a:gd name="connsiteX36" fmla="*/ 749508 w 1783829"/>
              <a:gd name="connsiteY36" fmla="*/ 1663908 h 184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83829" h="1843790">
                <a:moveTo>
                  <a:pt x="749508" y="1663908"/>
                </a:moveTo>
                <a:lnTo>
                  <a:pt x="644577" y="1484026"/>
                </a:lnTo>
                <a:lnTo>
                  <a:pt x="224852" y="1154242"/>
                </a:lnTo>
                <a:lnTo>
                  <a:pt x="14990" y="914400"/>
                </a:lnTo>
                <a:lnTo>
                  <a:pt x="0" y="554636"/>
                </a:lnTo>
                <a:lnTo>
                  <a:pt x="0" y="359764"/>
                </a:lnTo>
                <a:lnTo>
                  <a:pt x="119921" y="239842"/>
                </a:lnTo>
                <a:lnTo>
                  <a:pt x="314793" y="89941"/>
                </a:lnTo>
                <a:lnTo>
                  <a:pt x="539646" y="14990"/>
                </a:lnTo>
                <a:lnTo>
                  <a:pt x="704537" y="0"/>
                </a:lnTo>
                <a:lnTo>
                  <a:pt x="1049311" y="0"/>
                </a:lnTo>
                <a:lnTo>
                  <a:pt x="1229193" y="0"/>
                </a:lnTo>
                <a:lnTo>
                  <a:pt x="1439055" y="59960"/>
                </a:lnTo>
                <a:lnTo>
                  <a:pt x="1439055" y="59960"/>
                </a:lnTo>
                <a:lnTo>
                  <a:pt x="1588957" y="239842"/>
                </a:lnTo>
                <a:lnTo>
                  <a:pt x="1633928" y="314793"/>
                </a:lnTo>
                <a:lnTo>
                  <a:pt x="1678898" y="404734"/>
                </a:lnTo>
                <a:lnTo>
                  <a:pt x="1708878" y="524655"/>
                </a:lnTo>
                <a:lnTo>
                  <a:pt x="1768839" y="659567"/>
                </a:lnTo>
                <a:lnTo>
                  <a:pt x="1783829" y="794478"/>
                </a:lnTo>
                <a:lnTo>
                  <a:pt x="1783829" y="794478"/>
                </a:lnTo>
                <a:lnTo>
                  <a:pt x="1693888" y="944380"/>
                </a:lnTo>
                <a:lnTo>
                  <a:pt x="1618937" y="1034321"/>
                </a:lnTo>
                <a:lnTo>
                  <a:pt x="1573967" y="1079292"/>
                </a:lnTo>
                <a:lnTo>
                  <a:pt x="1469036" y="1124262"/>
                </a:lnTo>
                <a:lnTo>
                  <a:pt x="1304144" y="1154242"/>
                </a:lnTo>
                <a:lnTo>
                  <a:pt x="1199213" y="1199213"/>
                </a:lnTo>
                <a:lnTo>
                  <a:pt x="1124262" y="1274164"/>
                </a:lnTo>
                <a:lnTo>
                  <a:pt x="1079292" y="1334124"/>
                </a:lnTo>
                <a:lnTo>
                  <a:pt x="1079292" y="1334124"/>
                </a:lnTo>
                <a:lnTo>
                  <a:pt x="1004341" y="1454046"/>
                </a:lnTo>
                <a:lnTo>
                  <a:pt x="959370" y="1558977"/>
                </a:lnTo>
                <a:lnTo>
                  <a:pt x="899410" y="1633928"/>
                </a:lnTo>
                <a:lnTo>
                  <a:pt x="854439" y="1708878"/>
                </a:lnTo>
                <a:lnTo>
                  <a:pt x="854439" y="1843790"/>
                </a:lnTo>
                <a:lnTo>
                  <a:pt x="854439" y="1843790"/>
                </a:lnTo>
                <a:lnTo>
                  <a:pt x="749508" y="1663908"/>
                </a:lnTo>
                <a:close/>
              </a:path>
            </a:pathLst>
          </a:cu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orma libre"/>
          <p:cNvSpPr/>
          <p:nvPr/>
        </p:nvSpPr>
        <p:spPr>
          <a:xfrm>
            <a:off x="4427984" y="2132856"/>
            <a:ext cx="216024" cy="188640"/>
          </a:xfrm>
          <a:custGeom>
            <a:avLst/>
            <a:gdLst>
              <a:gd name="connsiteX0" fmla="*/ 749508 w 1783829"/>
              <a:gd name="connsiteY0" fmla="*/ 1663908 h 1843790"/>
              <a:gd name="connsiteX1" fmla="*/ 644577 w 1783829"/>
              <a:gd name="connsiteY1" fmla="*/ 1484026 h 1843790"/>
              <a:gd name="connsiteX2" fmla="*/ 224852 w 1783829"/>
              <a:gd name="connsiteY2" fmla="*/ 1154242 h 1843790"/>
              <a:gd name="connsiteX3" fmla="*/ 14990 w 1783829"/>
              <a:gd name="connsiteY3" fmla="*/ 914400 h 1843790"/>
              <a:gd name="connsiteX4" fmla="*/ 0 w 1783829"/>
              <a:gd name="connsiteY4" fmla="*/ 554636 h 1843790"/>
              <a:gd name="connsiteX5" fmla="*/ 0 w 1783829"/>
              <a:gd name="connsiteY5" fmla="*/ 359764 h 1843790"/>
              <a:gd name="connsiteX6" fmla="*/ 119921 w 1783829"/>
              <a:gd name="connsiteY6" fmla="*/ 239842 h 1843790"/>
              <a:gd name="connsiteX7" fmla="*/ 314793 w 1783829"/>
              <a:gd name="connsiteY7" fmla="*/ 89941 h 1843790"/>
              <a:gd name="connsiteX8" fmla="*/ 539646 w 1783829"/>
              <a:gd name="connsiteY8" fmla="*/ 14990 h 1843790"/>
              <a:gd name="connsiteX9" fmla="*/ 704537 w 1783829"/>
              <a:gd name="connsiteY9" fmla="*/ 0 h 1843790"/>
              <a:gd name="connsiteX10" fmla="*/ 1049311 w 1783829"/>
              <a:gd name="connsiteY10" fmla="*/ 0 h 1843790"/>
              <a:gd name="connsiteX11" fmla="*/ 1229193 w 1783829"/>
              <a:gd name="connsiteY11" fmla="*/ 0 h 1843790"/>
              <a:gd name="connsiteX12" fmla="*/ 1439055 w 1783829"/>
              <a:gd name="connsiteY12" fmla="*/ 59960 h 1843790"/>
              <a:gd name="connsiteX13" fmla="*/ 1439055 w 1783829"/>
              <a:gd name="connsiteY13" fmla="*/ 59960 h 1843790"/>
              <a:gd name="connsiteX14" fmla="*/ 1588957 w 1783829"/>
              <a:gd name="connsiteY14" fmla="*/ 239842 h 1843790"/>
              <a:gd name="connsiteX15" fmla="*/ 1633928 w 1783829"/>
              <a:gd name="connsiteY15" fmla="*/ 314793 h 1843790"/>
              <a:gd name="connsiteX16" fmla="*/ 1678898 w 1783829"/>
              <a:gd name="connsiteY16" fmla="*/ 404734 h 1843790"/>
              <a:gd name="connsiteX17" fmla="*/ 1708878 w 1783829"/>
              <a:gd name="connsiteY17" fmla="*/ 524655 h 1843790"/>
              <a:gd name="connsiteX18" fmla="*/ 1768839 w 1783829"/>
              <a:gd name="connsiteY18" fmla="*/ 659567 h 1843790"/>
              <a:gd name="connsiteX19" fmla="*/ 1783829 w 1783829"/>
              <a:gd name="connsiteY19" fmla="*/ 794478 h 1843790"/>
              <a:gd name="connsiteX20" fmla="*/ 1783829 w 1783829"/>
              <a:gd name="connsiteY20" fmla="*/ 794478 h 1843790"/>
              <a:gd name="connsiteX21" fmla="*/ 1693888 w 1783829"/>
              <a:gd name="connsiteY21" fmla="*/ 944380 h 1843790"/>
              <a:gd name="connsiteX22" fmla="*/ 1618937 w 1783829"/>
              <a:gd name="connsiteY22" fmla="*/ 1034321 h 1843790"/>
              <a:gd name="connsiteX23" fmla="*/ 1573967 w 1783829"/>
              <a:gd name="connsiteY23" fmla="*/ 1079292 h 1843790"/>
              <a:gd name="connsiteX24" fmla="*/ 1469036 w 1783829"/>
              <a:gd name="connsiteY24" fmla="*/ 1124262 h 1843790"/>
              <a:gd name="connsiteX25" fmla="*/ 1304144 w 1783829"/>
              <a:gd name="connsiteY25" fmla="*/ 1154242 h 1843790"/>
              <a:gd name="connsiteX26" fmla="*/ 1199213 w 1783829"/>
              <a:gd name="connsiteY26" fmla="*/ 1199213 h 1843790"/>
              <a:gd name="connsiteX27" fmla="*/ 1124262 w 1783829"/>
              <a:gd name="connsiteY27" fmla="*/ 1274164 h 1843790"/>
              <a:gd name="connsiteX28" fmla="*/ 1079292 w 1783829"/>
              <a:gd name="connsiteY28" fmla="*/ 1334124 h 1843790"/>
              <a:gd name="connsiteX29" fmla="*/ 1079292 w 1783829"/>
              <a:gd name="connsiteY29" fmla="*/ 1334124 h 1843790"/>
              <a:gd name="connsiteX30" fmla="*/ 1004341 w 1783829"/>
              <a:gd name="connsiteY30" fmla="*/ 1454046 h 1843790"/>
              <a:gd name="connsiteX31" fmla="*/ 959370 w 1783829"/>
              <a:gd name="connsiteY31" fmla="*/ 1558977 h 1843790"/>
              <a:gd name="connsiteX32" fmla="*/ 899410 w 1783829"/>
              <a:gd name="connsiteY32" fmla="*/ 1633928 h 1843790"/>
              <a:gd name="connsiteX33" fmla="*/ 854439 w 1783829"/>
              <a:gd name="connsiteY33" fmla="*/ 1708878 h 1843790"/>
              <a:gd name="connsiteX34" fmla="*/ 854439 w 1783829"/>
              <a:gd name="connsiteY34" fmla="*/ 1843790 h 1843790"/>
              <a:gd name="connsiteX35" fmla="*/ 854439 w 1783829"/>
              <a:gd name="connsiteY35" fmla="*/ 1843790 h 1843790"/>
              <a:gd name="connsiteX36" fmla="*/ 749508 w 1783829"/>
              <a:gd name="connsiteY36" fmla="*/ 1663908 h 184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83829" h="1843790">
                <a:moveTo>
                  <a:pt x="749508" y="1663908"/>
                </a:moveTo>
                <a:lnTo>
                  <a:pt x="644577" y="1484026"/>
                </a:lnTo>
                <a:lnTo>
                  <a:pt x="224852" y="1154242"/>
                </a:lnTo>
                <a:lnTo>
                  <a:pt x="14990" y="914400"/>
                </a:lnTo>
                <a:lnTo>
                  <a:pt x="0" y="554636"/>
                </a:lnTo>
                <a:lnTo>
                  <a:pt x="0" y="359764"/>
                </a:lnTo>
                <a:lnTo>
                  <a:pt x="119921" y="239842"/>
                </a:lnTo>
                <a:lnTo>
                  <a:pt x="314793" y="89941"/>
                </a:lnTo>
                <a:lnTo>
                  <a:pt x="539646" y="14990"/>
                </a:lnTo>
                <a:lnTo>
                  <a:pt x="704537" y="0"/>
                </a:lnTo>
                <a:lnTo>
                  <a:pt x="1049311" y="0"/>
                </a:lnTo>
                <a:lnTo>
                  <a:pt x="1229193" y="0"/>
                </a:lnTo>
                <a:lnTo>
                  <a:pt x="1439055" y="59960"/>
                </a:lnTo>
                <a:lnTo>
                  <a:pt x="1439055" y="59960"/>
                </a:lnTo>
                <a:lnTo>
                  <a:pt x="1588957" y="239842"/>
                </a:lnTo>
                <a:lnTo>
                  <a:pt x="1633928" y="314793"/>
                </a:lnTo>
                <a:lnTo>
                  <a:pt x="1678898" y="404734"/>
                </a:lnTo>
                <a:lnTo>
                  <a:pt x="1708878" y="524655"/>
                </a:lnTo>
                <a:lnTo>
                  <a:pt x="1768839" y="659567"/>
                </a:lnTo>
                <a:lnTo>
                  <a:pt x="1783829" y="794478"/>
                </a:lnTo>
                <a:lnTo>
                  <a:pt x="1783829" y="794478"/>
                </a:lnTo>
                <a:lnTo>
                  <a:pt x="1693888" y="944380"/>
                </a:lnTo>
                <a:lnTo>
                  <a:pt x="1618937" y="1034321"/>
                </a:lnTo>
                <a:lnTo>
                  <a:pt x="1573967" y="1079292"/>
                </a:lnTo>
                <a:lnTo>
                  <a:pt x="1469036" y="1124262"/>
                </a:lnTo>
                <a:lnTo>
                  <a:pt x="1304144" y="1154242"/>
                </a:lnTo>
                <a:lnTo>
                  <a:pt x="1199213" y="1199213"/>
                </a:lnTo>
                <a:lnTo>
                  <a:pt x="1124262" y="1274164"/>
                </a:lnTo>
                <a:lnTo>
                  <a:pt x="1079292" y="1334124"/>
                </a:lnTo>
                <a:lnTo>
                  <a:pt x="1079292" y="1334124"/>
                </a:lnTo>
                <a:lnTo>
                  <a:pt x="1004341" y="1454046"/>
                </a:lnTo>
                <a:lnTo>
                  <a:pt x="959370" y="1558977"/>
                </a:lnTo>
                <a:lnTo>
                  <a:pt x="899410" y="1633928"/>
                </a:lnTo>
                <a:lnTo>
                  <a:pt x="854439" y="1708878"/>
                </a:lnTo>
                <a:lnTo>
                  <a:pt x="854439" y="1843790"/>
                </a:lnTo>
                <a:lnTo>
                  <a:pt x="854439" y="1843790"/>
                </a:lnTo>
                <a:lnTo>
                  <a:pt x="749508" y="1663908"/>
                </a:lnTo>
                <a:close/>
              </a:path>
            </a:pathLst>
          </a:cu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orma libre"/>
          <p:cNvSpPr/>
          <p:nvPr/>
        </p:nvSpPr>
        <p:spPr>
          <a:xfrm>
            <a:off x="5148064" y="4077072"/>
            <a:ext cx="144016" cy="360040"/>
          </a:xfrm>
          <a:custGeom>
            <a:avLst/>
            <a:gdLst>
              <a:gd name="connsiteX0" fmla="*/ 749508 w 1783829"/>
              <a:gd name="connsiteY0" fmla="*/ 1663908 h 1843790"/>
              <a:gd name="connsiteX1" fmla="*/ 644577 w 1783829"/>
              <a:gd name="connsiteY1" fmla="*/ 1484026 h 1843790"/>
              <a:gd name="connsiteX2" fmla="*/ 224852 w 1783829"/>
              <a:gd name="connsiteY2" fmla="*/ 1154242 h 1843790"/>
              <a:gd name="connsiteX3" fmla="*/ 14990 w 1783829"/>
              <a:gd name="connsiteY3" fmla="*/ 914400 h 1843790"/>
              <a:gd name="connsiteX4" fmla="*/ 0 w 1783829"/>
              <a:gd name="connsiteY4" fmla="*/ 554636 h 1843790"/>
              <a:gd name="connsiteX5" fmla="*/ 0 w 1783829"/>
              <a:gd name="connsiteY5" fmla="*/ 359764 h 1843790"/>
              <a:gd name="connsiteX6" fmla="*/ 119921 w 1783829"/>
              <a:gd name="connsiteY6" fmla="*/ 239842 h 1843790"/>
              <a:gd name="connsiteX7" fmla="*/ 314793 w 1783829"/>
              <a:gd name="connsiteY7" fmla="*/ 89941 h 1843790"/>
              <a:gd name="connsiteX8" fmla="*/ 539646 w 1783829"/>
              <a:gd name="connsiteY8" fmla="*/ 14990 h 1843790"/>
              <a:gd name="connsiteX9" fmla="*/ 704537 w 1783829"/>
              <a:gd name="connsiteY9" fmla="*/ 0 h 1843790"/>
              <a:gd name="connsiteX10" fmla="*/ 1049311 w 1783829"/>
              <a:gd name="connsiteY10" fmla="*/ 0 h 1843790"/>
              <a:gd name="connsiteX11" fmla="*/ 1229193 w 1783829"/>
              <a:gd name="connsiteY11" fmla="*/ 0 h 1843790"/>
              <a:gd name="connsiteX12" fmla="*/ 1439055 w 1783829"/>
              <a:gd name="connsiteY12" fmla="*/ 59960 h 1843790"/>
              <a:gd name="connsiteX13" fmla="*/ 1439055 w 1783829"/>
              <a:gd name="connsiteY13" fmla="*/ 59960 h 1843790"/>
              <a:gd name="connsiteX14" fmla="*/ 1588957 w 1783829"/>
              <a:gd name="connsiteY14" fmla="*/ 239842 h 1843790"/>
              <a:gd name="connsiteX15" fmla="*/ 1633928 w 1783829"/>
              <a:gd name="connsiteY15" fmla="*/ 314793 h 1843790"/>
              <a:gd name="connsiteX16" fmla="*/ 1678898 w 1783829"/>
              <a:gd name="connsiteY16" fmla="*/ 404734 h 1843790"/>
              <a:gd name="connsiteX17" fmla="*/ 1708878 w 1783829"/>
              <a:gd name="connsiteY17" fmla="*/ 524655 h 1843790"/>
              <a:gd name="connsiteX18" fmla="*/ 1768839 w 1783829"/>
              <a:gd name="connsiteY18" fmla="*/ 659567 h 1843790"/>
              <a:gd name="connsiteX19" fmla="*/ 1783829 w 1783829"/>
              <a:gd name="connsiteY19" fmla="*/ 794478 h 1843790"/>
              <a:gd name="connsiteX20" fmla="*/ 1783829 w 1783829"/>
              <a:gd name="connsiteY20" fmla="*/ 794478 h 1843790"/>
              <a:gd name="connsiteX21" fmla="*/ 1693888 w 1783829"/>
              <a:gd name="connsiteY21" fmla="*/ 944380 h 1843790"/>
              <a:gd name="connsiteX22" fmla="*/ 1618937 w 1783829"/>
              <a:gd name="connsiteY22" fmla="*/ 1034321 h 1843790"/>
              <a:gd name="connsiteX23" fmla="*/ 1573967 w 1783829"/>
              <a:gd name="connsiteY23" fmla="*/ 1079292 h 1843790"/>
              <a:gd name="connsiteX24" fmla="*/ 1469036 w 1783829"/>
              <a:gd name="connsiteY24" fmla="*/ 1124262 h 1843790"/>
              <a:gd name="connsiteX25" fmla="*/ 1304144 w 1783829"/>
              <a:gd name="connsiteY25" fmla="*/ 1154242 h 1843790"/>
              <a:gd name="connsiteX26" fmla="*/ 1199213 w 1783829"/>
              <a:gd name="connsiteY26" fmla="*/ 1199213 h 1843790"/>
              <a:gd name="connsiteX27" fmla="*/ 1124262 w 1783829"/>
              <a:gd name="connsiteY27" fmla="*/ 1274164 h 1843790"/>
              <a:gd name="connsiteX28" fmla="*/ 1079292 w 1783829"/>
              <a:gd name="connsiteY28" fmla="*/ 1334124 h 1843790"/>
              <a:gd name="connsiteX29" fmla="*/ 1079292 w 1783829"/>
              <a:gd name="connsiteY29" fmla="*/ 1334124 h 1843790"/>
              <a:gd name="connsiteX30" fmla="*/ 1004341 w 1783829"/>
              <a:gd name="connsiteY30" fmla="*/ 1454046 h 1843790"/>
              <a:gd name="connsiteX31" fmla="*/ 959370 w 1783829"/>
              <a:gd name="connsiteY31" fmla="*/ 1558977 h 1843790"/>
              <a:gd name="connsiteX32" fmla="*/ 899410 w 1783829"/>
              <a:gd name="connsiteY32" fmla="*/ 1633928 h 1843790"/>
              <a:gd name="connsiteX33" fmla="*/ 854439 w 1783829"/>
              <a:gd name="connsiteY33" fmla="*/ 1708878 h 1843790"/>
              <a:gd name="connsiteX34" fmla="*/ 854439 w 1783829"/>
              <a:gd name="connsiteY34" fmla="*/ 1843790 h 1843790"/>
              <a:gd name="connsiteX35" fmla="*/ 854439 w 1783829"/>
              <a:gd name="connsiteY35" fmla="*/ 1843790 h 1843790"/>
              <a:gd name="connsiteX36" fmla="*/ 749508 w 1783829"/>
              <a:gd name="connsiteY36" fmla="*/ 1663908 h 184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83829" h="1843790">
                <a:moveTo>
                  <a:pt x="749508" y="1663908"/>
                </a:moveTo>
                <a:lnTo>
                  <a:pt x="644577" y="1484026"/>
                </a:lnTo>
                <a:lnTo>
                  <a:pt x="224852" y="1154242"/>
                </a:lnTo>
                <a:lnTo>
                  <a:pt x="14990" y="914400"/>
                </a:lnTo>
                <a:lnTo>
                  <a:pt x="0" y="554636"/>
                </a:lnTo>
                <a:lnTo>
                  <a:pt x="0" y="359764"/>
                </a:lnTo>
                <a:lnTo>
                  <a:pt x="119921" y="239842"/>
                </a:lnTo>
                <a:lnTo>
                  <a:pt x="314793" y="89941"/>
                </a:lnTo>
                <a:lnTo>
                  <a:pt x="539646" y="14990"/>
                </a:lnTo>
                <a:lnTo>
                  <a:pt x="704537" y="0"/>
                </a:lnTo>
                <a:lnTo>
                  <a:pt x="1049311" y="0"/>
                </a:lnTo>
                <a:lnTo>
                  <a:pt x="1229193" y="0"/>
                </a:lnTo>
                <a:lnTo>
                  <a:pt x="1439055" y="59960"/>
                </a:lnTo>
                <a:lnTo>
                  <a:pt x="1439055" y="59960"/>
                </a:lnTo>
                <a:lnTo>
                  <a:pt x="1588957" y="239842"/>
                </a:lnTo>
                <a:lnTo>
                  <a:pt x="1633928" y="314793"/>
                </a:lnTo>
                <a:lnTo>
                  <a:pt x="1678898" y="404734"/>
                </a:lnTo>
                <a:lnTo>
                  <a:pt x="1708878" y="524655"/>
                </a:lnTo>
                <a:lnTo>
                  <a:pt x="1768839" y="659567"/>
                </a:lnTo>
                <a:lnTo>
                  <a:pt x="1783829" y="794478"/>
                </a:lnTo>
                <a:lnTo>
                  <a:pt x="1783829" y="794478"/>
                </a:lnTo>
                <a:lnTo>
                  <a:pt x="1693888" y="944380"/>
                </a:lnTo>
                <a:lnTo>
                  <a:pt x="1618937" y="1034321"/>
                </a:lnTo>
                <a:lnTo>
                  <a:pt x="1573967" y="1079292"/>
                </a:lnTo>
                <a:lnTo>
                  <a:pt x="1469036" y="1124262"/>
                </a:lnTo>
                <a:lnTo>
                  <a:pt x="1304144" y="1154242"/>
                </a:lnTo>
                <a:lnTo>
                  <a:pt x="1199213" y="1199213"/>
                </a:lnTo>
                <a:lnTo>
                  <a:pt x="1124262" y="1274164"/>
                </a:lnTo>
                <a:lnTo>
                  <a:pt x="1079292" y="1334124"/>
                </a:lnTo>
                <a:lnTo>
                  <a:pt x="1079292" y="1334124"/>
                </a:lnTo>
                <a:lnTo>
                  <a:pt x="1004341" y="1454046"/>
                </a:lnTo>
                <a:lnTo>
                  <a:pt x="959370" y="1558977"/>
                </a:lnTo>
                <a:lnTo>
                  <a:pt x="899410" y="1633928"/>
                </a:lnTo>
                <a:lnTo>
                  <a:pt x="854439" y="1708878"/>
                </a:lnTo>
                <a:lnTo>
                  <a:pt x="854439" y="1843790"/>
                </a:lnTo>
                <a:lnTo>
                  <a:pt x="854439" y="1843790"/>
                </a:lnTo>
                <a:lnTo>
                  <a:pt x="749508" y="1663908"/>
                </a:lnTo>
                <a:close/>
              </a:path>
            </a:pathLst>
          </a:cu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3563888" y="5805264"/>
            <a:ext cx="288032" cy="144016"/>
          </a:xfrm>
          <a:custGeom>
            <a:avLst/>
            <a:gdLst>
              <a:gd name="connsiteX0" fmla="*/ 749508 w 1783829"/>
              <a:gd name="connsiteY0" fmla="*/ 1663908 h 1843790"/>
              <a:gd name="connsiteX1" fmla="*/ 644577 w 1783829"/>
              <a:gd name="connsiteY1" fmla="*/ 1484026 h 1843790"/>
              <a:gd name="connsiteX2" fmla="*/ 224852 w 1783829"/>
              <a:gd name="connsiteY2" fmla="*/ 1154242 h 1843790"/>
              <a:gd name="connsiteX3" fmla="*/ 14990 w 1783829"/>
              <a:gd name="connsiteY3" fmla="*/ 914400 h 1843790"/>
              <a:gd name="connsiteX4" fmla="*/ 0 w 1783829"/>
              <a:gd name="connsiteY4" fmla="*/ 554636 h 1843790"/>
              <a:gd name="connsiteX5" fmla="*/ 0 w 1783829"/>
              <a:gd name="connsiteY5" fmla="*/ 359764 h 1843790"/>
              <a:gd name="connsiteX6" fmla="*/ 119921 w 1783829"/>
              <a:gd name="connsiteY6" fmla="*/ 239842 h 1843790"/>
              <a:gd name="connsiteX7" fmla="*/ 314793 w 1783829"/>
              <a:gd name="connsiteY7" fmla="*/ 89941 h 1843790"/>
              <a:gd name="connsiteX8" fmla="*/ 539646 w 1783829"/>
              <a:gd name="connsiteY8" fmla="*/ 14990 h 1843790"/>
              <a:gd name="connsiteX9" fmla="*/ 704537 w 1783829"/>
              <a:gd name="connsiteY9" fmla="*/ 0 h 1843790"/>
              <a:gd name="connsiteX10" fmla="*/ 1049311 w 1783829"/>
              <a:gd name="connsiteY10" fmla="*/ 0 h 1843790"/>
              <a:gd name="connsiteX11" fmla="*/ 1229193 w 1783829"/>
              <a:gd name="connsiteY11" fmla="*/ 0 h 1843790"/>
              <a:gd name="connsiteX12" fmla="*/ 1439055 w 1783829"/>
              <a:gd name="connsiteY12" fmla="*/ 59960 h 1843790"/>
              <a:gd name="connsiteX13" fmla="*/ 1439055 w 1783829"/>
              <a:gd name="connsiteY13" fmla="*/ 59960 h 1843790"/>
              <a:gd name="connsiteX14" fmla="*/ 1588957 w 1783829"/>
              <a:gd name="connsiteY14" fmla="*/ 239842 h 1843790"/>
              <a:gd name="connsiteX15" fmla="*/ 1633928 w 1783829"/>
              <a:gd name="connsiteY15" fmla="*/ 314793 h 1843790"/>
              <a:gd name="connsiteX16" fmla="*/ 1678898 w 1783829"/>
              <a:gd name="connsiteY16" fmla="*/ 404734 h 1843790"/>
              <a:gd name="connsiteX17" fmla="*/ 1708878 w 1783829"/>
              <a:gd name="connsiteY17" fmla="*/ 524655 h 1843790"/>
              <a:gd name="connsiteX18" fmla="*/ 1768839 w 1783829"/>
              <a:gd name="connsiteY18" fmla="*/ 659567 h 1843790"/>
              <a:gd name="connsiteX19" fmla="*/ 1783829 w 1783829"/>
              <a:gd name="connsiteY19" fmla="*/ 794478 h 1843790"/>
              <a:gd name="connsiteX20" fmla="*/ 1783829 w 1783829"/>
              <a:gd name="connsiteY20" fmla="*/ 794478 h 1843790"/>
              <a:gd name="connsiteX21" fmla="*/ 1693888 w 1783829"/>
              <a:gd name="connsiteY21" fmla="*/ 944380 h 1843790"/>
              <a:gd name="connsiteX22" fmla="*/ 1618937 w 1783829"/>
              <a:gd name="connsiteY22" fmla="*/ 1034321 h 1843790"/>
              <a:gd name="connsiteX23" fmla="*/ 1573967 w 1783829"/>
              <a:gd name="connsiteY23" fmla="*/ 1079292 h 1843790"/>
              <a:gd name="connsiteX24" fmla="*/ 1469036 w 1783829"/>
              <a:gd name="connsiteY24" fmla="*/ 1124262 h 1843790"/>
              <a:gd name="connsiteX25" fmla="*/ 1304144 w 1783829"/>
              <a:gd name="connsiteY25" fmla="*/ 1154242 h 1843790"/>
              <a:gd name="connsiteX26" fmla="*/ 1199213 w 1783829"/>
              <a:gd name="connsiteY26" fmla="*/ 1199213 h 1843790"/>
              <a:gd name="connsiteX27" fmla="*/ 1124262 w 1783829"/>
              <a:gd name="connsiteY27" fmla="*/ 1274164 h 1843790"/>
              <a:gd name="connsiteX28" fmla="*/ 1079292 w 1783829"/>
              <a:gd name="connsiteY28" fmla="*/ 1334124 h 1843790"/>
              <a:gd name="connsiteX29" fmla="*/ 1079292 w 1783829"/>
              <a:gd name="connsiteY29" fmla="*/ 1334124 h 1843790"/>
              <a:gd name="connsiteX30" fmla="*/ 1004341 w 1783829"/>
              <a:gd name="connsiteY30" fmla="*/ 1454046 h 1843790"/>
              <a:gd name="connsiteX31" fmla="*/ 959370 w 1783829"/>
              <a:gd name="connsiteY31" fmla="*/ 1558977 h 1843790"/>
              <a:gd name="connsiteX32" fmla="*/ 899410 w 1783829"/>
              <a:gd name="connsiteY32" fmla="*/ 1633928 h 1843790"/>
              <a:gd name="connsiteX33" fmla="*/ 854439 w 1783829"/>
              <a:gd name="connsiteY33" fmla="*/ 1708878 h 1843790"/>
              <a:gd name="connsiteX34" fmla="*/ 854439 w 1783829"/>
              <a:gd name="connsiteY34" fmla="*/ 1843790 h 1843790"/>
              <a:gd name="connsiteX35" fmla="*/ 854439 w 1783829"/>
              <a:gd name="connsiteY35" fmla="*/ 1843790 h 1843790"/>
              <a:gd name="connsiteX36" fmla="*/ 749508 w 1783829"/>
              <a:gd name="connsiteY36" fmla="*/ 1663908 h 184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83829" h="1843790">
                <a:moveTo>
                  <a:pt x="749508" y="1663908"/>
                </a:moveTo>
                <a:lnTo>
                  <a:pt x="644577" y="1484026"/>
                </a:lnTo>
                <a:lnTo>
                  <a:pt x="224852" y="1154242"/>
                </a:lnTo>
                <a:lnTo>
                  <a:pt x="14990" y="914400"/>
                </a:lnTo>
                <a:lnTo>
                  <a:pt x="0" y="554636"/>
                </a:lnTo>
                <a:lnTo>
                  <a:pt x="0" y="359764"/>
                </a:lnTo>
                <a:lnTo>
                  <a:pt x="119921" y="239842"/>
                </a:lnTo>
                <a:lnTo>
                  <a:pt x="314793" y="89941"/>
                </a:lnTo>
                <a:lnTo>
                  <a:pt x="539646" y="14990"/>
                </a:lnTo>
                <a:lnTo>
                  <a:pt x="704537" y="0"/>
                </a:lnTo>
                <a:lnTo>
                  <a:pt x="1049311" y="0"/>
                </a:lnTo>
                <a:lnTo>
                  <a:pt x="1229193" y="0"/>
                </a:lnTo>
                <a:lnTo>
                  <a:pt x="1439055" y="59960"/>
                </a:lnTo>
                <a:lnTo>
                  <a:pt x="1439055" y="59960"/>
                </a:lnTo>
                <a:lnTo>
                  <a:pt x="1588957" y="239842"/>
                </a:lnTo>
                <a:lnTo>
                  <a:pt x="1633928" y="314793"/>
                </a:lnTo>
                <a:lnTo>
                  <a:pt x="1678898" y="404734"/>
                </a:lnTo>
                <a:lnTo>
                  <a:pt x="1708878" y="524655"/>
                </a:lnTo>
                <a:lnTo>
                  <a:pt x="1768839" y="659567"/>
                </a:lnTo>
                <a:lnTo>
                  <a:pt x="1783829" y="794478"/>
                </a:lnTo>
                <a:lnTo>
                  <a:pt x="1783829" y="794478"/>
                </a:lnTo>
                <a:lnTo>
                  <a:pt x="1693888" y="944380"/>
                </a:lnTo>
                <a:lnTo>
                  <a:pt x="1618937" y="1034321"/>
                </a:lnTo>
                <a:lnTo>
                  <a:pt x="1573967" y="1079292"/>
                </a:lnTo>
                <a:lnTo>
                  <a:pt x="1469036" y="1124262"/>
                </a:lnTo>
                <a:lnTo>
                  <a:pt x="1304144" y="1154242"/>
                </a:lnTo>
                <a:lnTo>
                  <a:pt x="1199213" y="1199213"/>
                </a:lnTo>
                <a:lnTo>
                  <a:pt x="1124262" y="1274164"/>
                </a:lnTo>
                <a:lnTo>
                  <a:pt x="1079292" y="1334124"/>
                </a:lnTo>
                <a:lnTo>
                  <a:pt x="1079292" y="1334124"/>
                </a:lnTo>
                <a:lnTo>
                  <a:pt x="1004341" y="1454046"/>
                </a:lnTo>
                <a:lnTo>
                  <a:pt x="959370" y="1558977"/>
                </a:lnTo>
                <a:lnTo>
                  <a:pt x="899410" y="1633928"/>
                </a:lnTo>
                <a:lnTo>
                  <a:pt x="854439" y="1708878"/>
                </a:lnTo>
                <a:lnTo>
                  <a:pt x="854439" y="1843790"/>
                </a:lnTo>
                <a:lnTo>
                  <a:pt x="854439" y="1843790"/>
                </a:lnTo>
                <a:lnTo>
                  <a:pt x="749508" y="1663908"/>
                </a:lnTo>
                <a:close/>
              </a:path>
            </a:pathLst>
          </a:cu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WHERE DOES MAGMA COME FROM?</a:t>
            </a:r>
            <a:endParaRPr lang="es-E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24744"/>
            <a:ext cx="65610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WHERE DOES MAGMA COME FROM?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683568" y="1340768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 smtClean="0"/>
              <a:t>It</a:t>
            </a:r>
            <a:r>
              <a:rPr lang="es-ES" sz="3600" dirty="0" smtClean="0"/>
              <a:t> comes </a:t>
            </a:r>
            <a:r>
              <a:rPr lang="es-ES" sz="3600" dirty="0" err="1" smtClean="0"/>
              <a:t>from</a:t>
            </a:r>
            <a:r>
              <a:rPr lang="es-ES" sz="3600" dirty="0" smtClean="0"/>
              <a:t>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crust</a:t>
            </a:r>
            <a:r>
              <a:rPr lang="es-ES" sz="3600" dirty="0" smtClean="0"/>
              <a:t> (</a:t>
            </a:r>
            <a:r>
              <a:rPr lang="es-ES" sz="3600" dirty="0" err="1" smtClean="0"/>
              <a:t>not</a:t>
            </a:r>
            <a:r>
              <a:rPr lang="es-ES" sz="3600" dirty="0" smtClean="0"/>
              <a:t> </a:t>
            </a:r>
            <a:r>
              <a:rPr lang="es-ES" sz="3600" dirty="0" err="1" smtClean="0"/>
              <a:t>from</a:t>
            </a:r>
            <a:r>
              <a:rPr lang="es-ES" sz="3600" dirty="0" smtClean="0"/>
              <a:t>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core</a:t>
            </a:r>
            <a:r>
              <a:rPr lang="es-ES" sz="3600" dirty="0" smtClean="0"/>
              <a:t>) and </a:t>
            </a:r>
            <a:r>
              <a:rPr lang="es-ES" sz="3600" dirty="0" err="1" smtClean="0"/>
              <a:t>it</a:t>
            </a:r>
            <a:r>
              <a:rPr lang="es-ES" sz="3600" dirty="0" smtClean="0"/>
              <a:t> </a:t>
            </a:r>
            <a:r>
              <a:rPr lang="es-ES" sz="3600" dirty="0" err="1" smtClean="0"/>
              <a:t>is</a:t>
            </a:r>
            <a:r>
              <a:rPr lang="es-ES" sz="3600" dirty="0" smtClean="0"/>
              <a:t> </a:t>
            </a:r>
            <a:r>
              <a:rPr lang="es-ES" sz="3600" dirty="0" err="1" smtClean="0"/>
              <a:t>produced</a:t>
            </a:r>
            <a:r>
              <a:rPr lang="es-ES" sz="3600" dirty="0" smtClean="0"/>
              <a:t> at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tectonic</a:t>
            </a:r>
            <a:r>
              <a:rPr lang="es-ES" sz="3600" dirty="0" smtClean="0"/>
              <a:t> </a:t>
            </a:r>
            <a:r>
              <a:rPr lang="es-ES" sz="3600" dirty="0" err="1" smtClean="0"/>
              <a:t>plates</a:t>
            </a:r>
            <a:r>
              <a:rPr lang="es-ES" sz="3600" dirty="0" smtClean="0"/>
              <a:t> </a:t>
            </a:r>
            <a:r>
              <a:rPr lang="es-ES" sz="3600" dirty="0" err="1" smtClean="0"/>
              <a:t>boundaries</a:t>
            </a:r>
            <a:r>
              <a:rPr lang="es-ES" sz="3600" dirty="0" smtClean="0"/>
              <a:t> </a:t>
            </a:r>
            <a:r>
              <a:rPr lang="es-ES" sz="3600" dirty="0" err="1" smtClean="0"/>
              <a:t>where</a:t>
            </a:r>
            <a:r>
              <a:rPr lang="es-ES" sz="3600" dirty="0" smtClean="0"/>
              <a:t> </a:t>
            </a:r>
            <a:r>
              <a:rPr lang="es-ES" sz="3600" dirty="0" err="1" smtClean="0"/>
              <a:t>friction</a:t>
            </a:r>
            <a:r>
              <a:rPr lang="es-ES" sz="3600" dirty="0" smtClean="0"/>
              <a:t> </a:t>
            </a:r>
            <a:r>
              <a:rPr lang="es-ES" sz="3600" dirty="0" err="1" smtClean="0"/>
              <a:t>takes</a:t>
            </a:r>
            <a:r>
              <a:rPr lang="es-ES" sz="3600" dirty="0" smtClean="0"/>
              <a:t> place.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401" y="1556792"/>
            <a:ext cx="818359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Where</a:t>
            </a:r>
            <a:r>
              <a:rPr lang="es-ES" dirty="0" smtClean="0"/>
              <a:t> </a:t>
            </a:r>
            <a:r>
              <a:rPr lang="es-ES" dirty="0" err="1" smtClean="0"/>
              <a:t>does</a:t>
            </a:r>
            <a:r>
              <a:rPr lang="es-ES" dirty="0" smtClean="0"/>
              <a:t> </a:t>
            </a:r>
            <a:r>
              <a:rPr lang="es-ES" dirty="0" err="1" smtClean="0"/>
              <a:t>solidification</a:t>
            </a:r>
            <a:r>
              <a:rPr lang="es-ES" dirty="0" smtClean="0"/>
              <a:t> </a:t>
            </a:r>
            <a:r>
              <a:rPr lang="es-ES" dirty="0" err="1" smtClean="0"/>
              <a:t>take</a:t>
            </a:r>
            <a:r>
              <a:rPr lang="es-ES" dirty="0" smtClean="0"/>
              <a:t> place?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96752"/>
            <a:ext cx="4187663" cy="246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Where</a:t>
            </a:r>
            <a:r>
              <a:rPr lang="es-ES" dirty="0" smtClean="0"/>
              <a:t> </a:t>
            </a:r>
            <a:r>
              <a:rPr lang="es-ES" dirty="0" err="1" smtClean="0"/>
              <a:t>does</a:t>
            </a:r>
            <a:r>
              <a:rPr lang="es-ES" dirty="0" smtClean="0"/>
              <a:t> </a:t>
            </a:r>
            <a:r>
              <a:rPr lang="es-ES" dirty="0" err="1" smtClean="0"/>
              <a:t>solidification</a:t>
            </a:r>
            <a:r>
              <a:rPr lang="es-ES" dirty="0" smtClean="0"/>
              <a:t> </a:t>
            </a:r>
            <a:r>
              <a:rPr lang="es-ES" dirty="0" err="1" smtClean="0"/>
              <a:t>take</a:t>
            </a:r>
            <a:r>
              <a:rPr lang="es-ES" dirty="0" smtClean="0"/>
              <a:t> place?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3933056"/>
            <a:ext cx="4038600" cy="2193107"/>
          </a:xfrm>
        </p:spPr>
        <p:txBody>
          <a:bodyPr/>
          <a:lstStyle/>
          <a:p>
            <a:r>
              <a:rPr lang="es-ES" dirty="0" err="1" smtClean="0"/>
              <a:t>Volcano</a:t>
            </a:r>
            <a:endParaRPr lang="es-ES" dirty="0" smtClean="0"/>
          </a:p>
          <a:p>
            <a:r>
              <a:rPr lang="es-ES" dirty="0" err="1" smtClean="0"/>
              <a:t>Aboveground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648200" y="3933056"/>
            <a:ext cx="4038600" cy="2193107"/>
          </a:xfrm>
        </p:spPr>
        <p:txBody>
          <a:bodyPr/>
          <a:lstStyle/>
          <a:p>
            <a:r>
              <a:rPr lang="es-ES" dirty="0" smtClean="0"/>
              <a:t>Magma </a:t>
            </a:r>
            <a:r>
              <a:rPr lang="es-ES" dirty="0" err="1" smtClean="0"/>
              <a:t>chamber</a:t>
            </a:r>
            <a:endParaRPr lang="es-ES" dirty="0" smtClean="0"/>
          </a:p>
          <a:p>
            <a:r>
              <a:rPr lang="es-ES" dirty="0" err="1" smtClean="0"/>
              <a:t>Underground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189</Words>
  <Application>Microsoft Office PowerPoint</Application>
  <PresentationFormat>Presentación en pantalla (4:3)</PresentationFormat>
  <Paragraphs>89</Paragraphs>
  <Slides>28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IGNEOUS ROCKS</vt:lpstr>
      <vt:lpstr>They come from magma but… WHAT IS MAGMA</vt:lpstr>
      <vt:lpstr>Yes, they come from magma but… WHAT IS MAGMA</vt:lpstr>
      <vt:lpstr>WHERE DOES MAGMA COME FROM?</vt:lpstr>
      <vt:lpstr>WHERE DOES MAGMA COME FROM?</vt:lpstr>
      <vt:lpstr>WHERE DOES MAGMA COME FROM?</vt:lpstr>
      <vt:lpstr>WHERE DOES MAGMA COME FROM?</vt:lpstr>
      <vt:lpstr>Where does solidification take place?</vt:lpstr>
      <vt:lpstr>Where does solidification take place?</vt:lpstr>
      <vt:lpstr>Cooling speed</vt:lpstr>
      <vt:lpstr>Cooling speed</vt:lpstr>
      <vt:lpstr>Growth of crystals</vt:lpstr>
      <vt:lpstr>Cooling speed affects to crystallization</vt:lpstr>
      <vt:lpstr>Textures</vt:lpstr>
      <vt:lpstr>Textures</vt:lpstr>
      <vt:lpstr>Textures</vt:lpstr>
      <vt:lpstr>Textures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Concepto de magma </dc:title>
  <dc:creator>PABLO ACOSTA ROBLES</dc:creator>
  <cp:lastModifiedBy>PABLO ACOSTA ROBLES</cp:lastModifiedBy>
  <cp:revision>11</cp:revision>
  <dcterms:created xsi:type="dcterms:W3CDTF">2012-03-12T15:50:52Z</dcterms:created>
  <dcterms:modified xsi:type="dcterms:W3CDTF">2012-03-12T18:28:02Z</dcterms:modified>
</cp:coreProperties>
</file>