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Override PartName="/ppt/notesSlides/notesSlide18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notesSlides/notesSlide17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handoutMasterIdLst>
    <p:handoutMasterId r:id="rId21"/>
  </p:handoutMasterIdLst>
  <p:sldIdLst>
    <p:sldId id="282" r:id="rId2"/>
    <p:sldId id="283" r:id="rId3"/>
    <p:sldId id="284" r:id="rId4"/>
    <p:sldId id="286" r:id="rId5"/>
    <p:sldId id="258" r:id="rId6"/>
    <p:sldId id="259" r:id="rId7"/>
    <p:sldId id="292" r:id="rId8"/>
    <p:sldId id="293" r:id="rId9"/>
    <p:sldId id="261" r:id="rId10"/>
    <p:sldId id="289" r:id="rId11"/>
    <p:sldId id="287" r:id="rId12"/>
    <p:sldId id="288" r:id="rId13"/>
    <p:sldId id="290" r:id="rId14"/>
    <p:sldId id="291" r:id="rId15"/>
    <p:sldId id="265" r:id="rId16"/>
    <p:sldId id="263" r:id="rId17"/>
    <p:sldId id="268" r:id="rId18"/>
    <p:sldId id="294" r:id="rId19"/>
  </p:sldIdLst>
  <p:sldSz cx="9144000" cy="6858000" type="screen4x3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70536" autoAdjust="0"/>
  </p:normalViewPr>
  <p:slideViewPr>
    <p:cSldViewPr>
      <p:cViewPr varScale="1">
        <p:scale>
          <a:sx n="37" d="100"/>
          <a:sy n="37" d="100"/>
        </p:scale>
        <p:origin x="-1397" y="-7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4FDB3F9-C5F9-47C6-B4D8-FE5ABC1550A6}" type="datetimeFigureOut">
              <a:rPr lang="es-ES" smtClean="0"/>
              <a:t>04/03/2012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8B69012-602F-48EB-8888-35D784509B22}" type="slidenum">
              <a:rPr lang="es-ES" smtClean="0"/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AE1BD43-F11C-49DB-A2B8-DF4F3A8ADB39}" type="datetimeFigureOut">
              <a:rPr lang="es-ES" smtClean="0"/>
              <a:pPr/>
              <a:t>04/03/2012</a:t>
            </a:fld>
            <a:endParaRPr lang="es-ES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3EAF3E4-A813-4031-8498-EB6260228994}" type="slidenum">
              <a:rPr lang="es-ES" smtClean="0"/>
              <a:pPr/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EAF3E4-A813-4031-8498-EB6260228994}" type="slidenum">
              <a:rPr lang="es-ES" smtClean="0"/>
              <a:pPr/>
              <a:t>1</a:t>
            </a:fld>
            <a:endParaRPr lang="es-E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s-ES" dirty="0" err="1" smtClean="0"/>
              <a:t>Detecting</a:t>
            </a:r>
            <a:r>
              <a:rPr lang="es-ES" dirty="0" smtClean="0"/>
              <a:t> a </a:t>
            </a:r>
            <a:r>
              <a:rPr lang="es-ES" dirty="0" err="1" smtClean="0"/>
              <a:t>running</a:t>
            </a:r>
            <a:r>
              <a:rPr lang="es-ES" dirty="0" smtClean="0"/>
              <a:t> </a:t>
            </a:r>
            <a:r>
              <a:rPr lang="es-ES" dirty="0" err="1" smtClean="0"/>
              <a:t>toilet</a:t>
            </a:r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EAF3E4-A813-4031-8498-EB6260228994}" type="slidenum">
              <a:rPr lang="es-ES" smtClean="0"/>
              <a:pPr/>
              <a:t>10</a:t>
            </a:fld>
            <a:endParaRPr lang="es-E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" sz="1200" dirty="0" err="1" smtClean="0"/>
              <a:t>Verify</a:t>
            </a:r>
            <a:r>
              <a:rPr lang="es-ES" sz="1200" dirty="0" smtClean="0"/>
              <a:t> </a:t>
            </a:r>
            <a:r>
              <a:rPr lang="es-ES" sz="1200" dirty="0" err="1" smtClean="0"/>
              <a:t>that</a:t>
            </a:r>
            <a:r>
              <a:rPr lang="es-ES" sz="1200" dirty="0" smtClean="0"/>
              <a:t> </a:t>
            </a:r>
            <a:r>
              <a:rPr lang="es-ES" sz="1200" dirty="0" err="1" smtClean="0"/>
              <a:t>your</a:t>
            </a:r>
            <a:r>
              <a:rPr lang="es-ES" sz="1200" dirty="0" smtClean="0"/>
              <a:t> home </a:t>
            </a:r>
            <a:r>
              <a:rPr lang="es-ES" sz="1200" dirty="0" err="1" smtClean="0"/>
              <a:t>is</a:t>
            </a:r>
            <a:r>
              <a:rPr lang="es-ES" sz="1200" dirty="0" smtClean="0"/>
              <a:t> </a:t>
            </a:r>
            <a:r>
              <a:rPr lang="es-ES" sz="1200" dirty="0" err="1" smtClean="0"/>
              <a:t>leak</a:t>
            </a:r>
            <a:r>
              <a:rPr lang="es-ES" sz="1200" dirty="0" smtClean="0"/>
              <a:t>-free, </a:t>
            </a:r>
            <a:r>
              <a:rPr lang="es-ES" sz="1200" dirty="0" err="1" smtClean="0"/>
              <a:t>because</a:t>
            </a:r>
            <a:r>
              <a:rPr lang="es-ES" sz="1200" dirty="0" smtClean="0"/>
              <a:t> </a:t>
            </a:r>
            <a:r>
              <a:rPr lang="es-ES" sz="1200" dirty="0" err="1" smtClean="0"/>
              <a:t>many</a:t>
            </a:r>
            <a:r>
              <a:rPr lang="es-ES" sz="1200" dirty="0" smtClean="0"/>
              <a:t> </a:t>
            </a:r>
            <a:r>
              <a:rPr lang="es-ES" sz="1200" dirty="0" err="1" smtClean="0"/>
              <a:t>homes</a:t>
            </a:r>
            <a:r>
              <a:rPr lang="es-ES" sz="1200" dirty="0" smtClean="0"/>
              <a:t> </a:t>
            </a:r>
            <a:r>
              <a:rPr lang="es-ES" sz="1200" dirty="0" err="1" smtClean="0"/>
              <a:t>have</a:t>
            </a:r>
            <a:r>
              <a:rPr lang="es-ES" sz="1200" dirty="0" smtClean="0"/>
              <a:t> </a:t>
            </a:r>
            <a:r>
              <a:rPr lang="es-ES" sz="1200" dirty="0" err="1" smtClean="0"/>
              <a:t>hidden</a:t>
            </a:r>
            <a:r>
              <a:rPr lang="es-ES" sz="1200" dirty="0" smtClean="0"/>
              <a:t> </a:t>
            </a:r>
            <a:r>
              <a:rPr lang="es-ES" sz="1200" dirty="0" err="1" smtClean="0"/>
              <a:t>water</a:t>
            </a:r>
            <a:r>
              <a:rPr lang="es-ES" sz="1200" dirty="0" smtClean="0"/>
              <a:t> </a:t>
            </a:r>
            <a:r>
              <a:rPr lang="es-ES" sz="1200" dirty="0" err="1" smtClean="0"/>
              <a:t>leaks</a:t>
            </a:r>
            <a:r>
              <a:rPr lang="es-ES" sz="1200" dirty="0" smtClean="0"/>
              <a:t>. </a:t>
            </a:r>
            <a:r>
              <a:rPr lang="es-ES" sz="1200" dirty="0" err="1" smtClean="0"/>
              <a:t>Read</a:t>
            </a:r>
            <a:r>
              <a:rPr lang="es-ES" sz="1200" dirty="0" smtClean="0"/>
              <a:t> </a:t>
            </a:r>
            <a:r>
              <a:rPr lang="es-ES" sz="1200" dirty="0" err="1" smtClean="0"/>
              <a:t>your</a:t>
            </a:r>
            <a:r>
              <a:rPr lang="es-ES" sz="1200" dirty="0" smtClean="0"/>
              <a:t> </a:t>
            </a:r>
            <a:r>
              <a:rPr lang="es-ES" sz="1200" dirty="0" err="1" smtClean="0"/>
              <a:t>water</a:t>
            </a:r>
            <a:r>
              <a:rPr lang="es-ES" sz="1200" dirty="0" smtClean="0"/>
              <a:t> meter </a:t>
            </a:r>
            <a:r>
              <a:rPr lang="es-ES" sz="1200" dirty="0" err="1" smtClean="0"/>
              <a:t>before</a:t>
            </a:r>
            <a:r>
              <a:rPr lang="es-ES" sz="1200" dirty="0" smtClean="0"/>
              <a:t> and </a:t>
            </a:r>
            <a:r>
              <a:rPr lang="es-ES" sz="1200" dirty="0" err="1" smtClean="0"/>
              <a:t>after</a:t>
            </a:r>
            <a:r>
              <a:rPr lang="es-ES" sz="1200" dirty="0" smtClean="0"/>
              <a:t> a </a:t>
            </a:r>
            <a:r>
              <a:rPr lang="es-ES" sz="1200" dirty="0" err="1" smtClean="0"/>
              <a:t>two-hour</a:t>
            </a:r>
            <a:r>
              <a:rPr lang="es-ES" sz="1200" dirty="0" smtClean="0"/>
              <a:t> </a:t>
            </a:r>
            <a:r>
              <a:rPr lang="es-ES" sz="1200" dirty="0" err="1" smtClean="0"/>
              <a:t>period</a:t>
            </a:r>
            <a:r>
              <a:rPr lang="es-ES" sz="1200" dirty="0" smtClean="0"/>
              <a:t> </a:t>
            </a:r>
            <a:r>
              <a:rPr lang="es-ES" sz="1200" dirty="0" err="1" smtClean="0"/>
              <a:t>when</a:t>
            </a:r>
            <a:r>
              <a:rPr lang="es-ES" sz="1200" dirty="0" smtClean="0"/>
              <a:t> no </a:t>
            </a:r>
            <a:r>
              <a:rPr lang="es-ES" sz="1200" dirty="0" err="1" smtClean="0"/>
              <a:t>water</a:t>
            </a:r>
            <a:r>
              <a:rPr lang="es-ES" sz="1200" dirty="0" smtClean="0"/>
              <a:t> </a:t>
            </a:r>
            <a:r>
              <a:rPr lang="es-ES" sz="1200" dirty="0" err="1" smtClean="0"/>
              <a:t>is</a:t>
            </a:r>
            <a:r>
              <a:rPr lang="es-ES" sz="1200" dirty="0" smtClean="0"/>
              <a:t> </a:t>
            </a:r>
            <a:r>
              <a:rPr lang="es-ES" sz="1200" dirty="0" err="1" smtClean="0"/>
              <a:t>being</a:t>
            </a:r>
            <a:r>
              <a:rPr lang="es-ES" sz="1200" dirty="0" smtClean="0"/>
              <a:t> </a:t>
            </a:r>
            <a:r>
              <a:rPr lang="es-ES" sz="1200" dirty="0" err="1" smtClean="0"/>
              <a:t>used</a:t>
            </a:r>
            <a:r>
              <a:rPr lang="es-ES" sz="1200" dirty="0" smtClean="0"/>
              <a:t>. </a:t>
            </a:r>
            <a:r>
              <a:rPr lang="es-ES" sz="1200" dirty="0" err="1" smtClean="0"/>
              <a:t>If</a:t>
            </a:r>
            <a:r>
              <a:rPr lang="es-ES" sz="1200" dirty="0" smtClean="0"/>
              <a:t> </a:t>
            </a:r>
            <a:r>
              <a:rPr lang="es-ES" sz="1200" dirty="0" err="1" smtClean="0"/>
              <a:t>the</a:t>
            </a:r>
            <a:r>
              <a:rPr lang="es-ES" sz="1200" dirty="0" smtClean="0"/>
              <a:t> meter </a:t>
            </a:r>
            <a:r>
              <a:rPr lang="es-ES" sz="1200" dirty="0" err="1" smtClean="0"/>
              <a:t>does</a:t>
            </a:r>
            <a:r>
              <a:rPr lang="es-ES" sz="1200" dirty="0" smtClean="0"/>
              <a:t> </a:t>
            </a:r>
            <a:r>
              <a:rPr lang="es-ES" sz="1200" dirty="0" err="1" smtClean="0"/>
              <a:t>not</a:t>
            </a:r>
            <a:r>
              <a:rPr lang="es-ES" sz="1200" dirty="0" smtClean="0"/>
              <a:t> </a:t>
            </a:r>
            <a:r>
              <a:rPr lang="es-ES" sz="1200" dirty="0" err="1" smtClean="0"/>
              <a:t>read</a:t>
            </a:r>
            <a:r>
              <a:rPr lang="es-ES" sz="1200" dirty="0" smtClean="0"/>
              <a:t> </a:t>
            </a:r>
            <a:r>
              <a:rPr lang="es-ES" sz="1200" dirty="0" err="1" smtClean="0"/>
              <a:t>exactly</a:t>
            </a:r>
            <a:r>
              <a:rPr lang="es-ES" sz="1200" dirty="0" smtClean="0"/>
              <a:t> </a:t>
            </a:r>
            <a:r>
              <a:rPr lang="es-ES" sz="1200" dirty="0" err="1" smtClean="0"/>
              <a:t>the</a:t>
            </a:r>
            <a:r>
              <a:rPr lang="es-ES" sz="1200" dirty="0" smtClean="0"/>
              <a:t> </a:t>
            </a:r>
            <a:r>
              <a:rPr lang="es-ES" sz="1200" dirty="0" err="1" smtClean="0"/>
              <a:t>same</a:t>
            </a:r>
            <a:r>
              <a:rPr lang="es-ES" sz="1200" dirty="0" smtClean="0"/>
              <a:t>, </a:t>
            </a:r>
            <a:r>
              <a:rPr lang="es-ES" sz="1200" dirty="0" err="1" smtClean="0"/>
              <a:t>there</a:t>
            </a:r>
            <a:r>
              <a:rPr lang="es-ES" sz="1200" dirty="0" smtClean="0"/>
              <a:t> </a:t>
            </a:r>
            <a:r>
              <a:rPr lang="es-ES" sz="1200" dirty="0" err="1" smtClean="0"/>
              <a:t>is</a:t>
            </a:r>
            <a:r>
              <a:rPr lang="es-ES" sz="1200" dirty="0" smtClean="0"/>
              <a:t> a </a:t>
            </a:r>
            <a:r>
              <a:rPr lang="es-ES" sz="1200" dirty="0" err="1" smtClean="0"/>
              <a:t>leak</a:t>
            </a:r>
            <a:r>
              <a:rPr lang="es-ES" sz="1200" dirty="0" smtClean="0"/>
              <a:t>.</a:t>
            </a:r>
            <a:r>
              <a:rPr lang="es-ES" sz="900" dirty="0" smtClean="0"/>
              <a:t> 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dirty="0" smtClean="0"/>
          </a:p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EAF3E4-A813-4031-8498-EB6260228994}" type="slidenum">
              <a:rPr lang="es-ES" smtClean="0"/>
              <a:pPr/>
              <a:t>11</a:t>
            </a:fld>
            <a:endParaRPr lang="es-E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dirty="0" smtClean="0"/>
          </a:p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EAF3E4-A813-4031-8498-EB6260228994}" type="slidenum">
              <a:rPr lang="es-ES" smtClean="0"/>
              <a:pPr/>
              <a:t>12</a:t>
            </a:fld>
            <a:endParaRPr lang="es-E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s-ES" dirty="0" err="1" smtClean="0"/>
              <a:t>Watering</a:t>
            </a:r>
            <a:r>
              <a:rPr lang="es-ES" baseline="0" dirty="0" smtClean="0"/>
              <a:t>. </a:t>
            </a:r>
            <a:r>
              <a:rPr lang="es-ES" baseline="0" dirty="0" err="1" smtClean="0"/>
              <a:t>Which</a:t>
            </a:r>
            <a:r>
              <a:rPr lang="es-ES" baseline="0" dirty="0" smtClean="0"/>
              <a:t> </a:t>
            </a:r>
            <a:r>
              <a:rPr lang="es-ES" baseline="0" dirty="0" err="1" smtClean="0"/>
              <a:t>system</a:t>
            </a:r>
            <a:r>
              <a:rPr lang="es-ES" baseline="0" dirty="0" smtClean="0"/>
              <a:t> </a:t>
            </a:r>
            <a:r>
              <a:rPr lang="es-ES" baseline="0" dirty="0" err="1" smtClean="0"/>
              <a:t>is</a:t>
            </a:r>
            <a:r>
              <a:rPr lang="es-ES" baseline="0" dirty="0" smtClean="0"/>
              <a:t> </a:t>
            </a:r>
            <a:r>
              <a:rPr lang="es-ES" baseline="0" dirty="0" err="1" smtClean="0"/>
              <a:t>the</a:t>
            </a:r>
            <a:r>
              <a:rPr lang="es-ES" baseline="0" dirty="0" smtClean="0"/>
              <a:t> </a:t>
            </a:r>
            <a:r>
              <a:rPr lang="es-ES" baseline="0" dirty="0" err="1" smtClean="0"/>
              <a:t>best</a:t>
            </a:r>
            <a:r>
              <a:rPr lang="es-ES" baseline="0" dirty="0" smtClean="0"/>
              <a:t>?</a:t>
            </a:r>
          </a:p>
          <a:p>
            <a:r>
              <a:rPr lang="es-ES" sz="1200" dirty="0" smtClean="0"/>
              <a:t>Micro and </a:t>
            </a:r>
            <a:r>
              <a:rPr lang="es-ES" sz="1200" dirty="0" err="1" smtClean="0"/>
              <a:t>drip</a:t>
            </a:r>
            <a:r>
              <a:rPr lang="es-ES" sz="1200" dirty="0" smtClean="0"/>
              <a:t> </a:t>
            </a:r>
            <a:r>
              <a:rPr lang="es-ES" sz="1200" dirty="0" err="1" smtClean="0"/>
              <a:t>irrigation</a:t>
            </a:r>
            <a:r>
              <a:rPr lang="es-ES" sz="1200" dirty="0" smtClean="0"/>
              <a:t> and </a:t>
            </a:r>
            <a:r>
              <a:rPr lang="es-ES" sz="1200" dirty="0" err="1" smtClean="0"/>
              <a:t>soaker</a:t>
            </a:r>
            <a:r>
              <a:rPr lang="es-ES" sz="1200" dirty="0" smtClean="0"/>
              <a:t> </a:t>
            </a:r>
            <a:r>
              <a:rPr lang="es-ES" sz="1200" dirty="0" err="1" smtClean="0"/>
              <a:t>hoses</a:t>
            </a:r>
            <a:r>
              <a:rPr lang="es-ES" sz="1200" dirty="0" smtClean="0"/>
              <a:t> are </a:t>
            </a:r>
            <a:r>
              <a:rPr lang="es-ES" sz="1200" dirty="0" err="1" smtClean="0"/>
              <a:t>examples</a:t>
            </a:r>
            <a:r>
              <a:rPr lang="es-ES" sz="1200" dirty="0" smtClean="0"/>
              <a:t> of </a:t>
            </a:r>
            <a:r>
              <a:rPr lang="es-ES" sz="1200" dirty="0" err="1" smtClean="0"/>
              <a:t>water-efficient</a:t>
            </a:r>
            <a:r>
              <a:rPr lang="es-ES" sz="1200" dirty="0" smtClean="0"/>
              <a:t> </a:t>
            </a:r>
            <a:r>
              <a:rPr lang="es-ES" sz="1200" dirty="0" err="1" smtClean="0"/>
              <a:t>methods</a:t>
            </a:r>
            <a:r>
              <a:rPr lang="es-ES" sz="1200" dirty="0" smtClean="0"/>
              <a:t> of </a:t>
            </a:r>
            <a:r>
              <a:rPr lang="es-ES" sz="1200" dirty="0" err="1" smtClean="0"/>
              <a:t>irrigation</a:t>
            </a:r>
            <a:r>
              <a:rPr lang="es-ES" sz="1200" dirty="0" smtClean="0"/>
              <a:t>.</a:t>
            </a:r>
            <a:endParaRPr lang="es-ES" baseline="0" dirty="0" smtClean="0"/>
          </a:p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EAF3E4-A813-4031-8498-EB6260228994}" type="slidenum">
              <a:rPr lang="es-ES" smtClean="0"/>
              <a:pPr/>
              <a:t>13</a:t>
            </a:fld>
            <a:endParaRPr lang="es-E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" sz="1200" dirty="0" err="1" smtClean="0"/>
              <a:t>What</a:t>
            </a:r>
            <a:r>
              <a:rPr lang="es-ES" sz="1200" baseline="0" dirty="0" smtClean="0"/>
              <a:t> time </a:t>
            </a:r>
            <a:r>
              <a:rPr lang="es-ES" sz="1200" baseline="0" dirty="0" err="1" smtClean="0"/>
              <a:t>should</a:t>
            </a:r>
            <a:r>
              <a:rPr lang="es-ES" sz="1200" baseline="0" dirty="0" smtClean="0"/>
              <a:t> I do </a:t>
            </a:r>
            <a:r>
              <a:rPr lang="es-ES" sz="1200" baseline="0" dirty="0" err="1" smtClean="0"/>
              <a:t>the</a:t>
            </a:r>
            <a:r>
              <a:rPr lang="es-ES" sz="1200" baseline="0" dirty="0" smtClean="0"/>
              <a:t> </a:t>
            </a:r>
            <a:r>
              <a:rPr lang="es-ES" sz="1200" baseline="0" dirty="0" err="1" smtClean="0"/>
              <a:t>watering</a:t>
            </a:r>
            <a:r>
              <a:rPr lang="es-ES" sz="1200" baseline="0" dirty="0" smtClean="0"/>
              <a:t>?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" sz="1200" dirty="0" err="1" smtClean="0"/>
              <a:t>Water</a:t>
            </a:r>
            <a:r>
              <a:rPr lang="es-ES" sz="1200" dirty="0" smtClean="0"/>
              <a:t> </a:t>
            </a:r>
            <a:r>
              <a:rPr lang="es-ES" sz="1200" dirty="0" err="1" smtClean="0"/>
              <a:t>lawns</a:t>
            </a:r>
            <a:r>
              <a:rPr lang="es-ES" sz="1200" dirty="0" smtClean="0"/>
              <a:t> </a:t>
            </a:r>
            <a:r>
              <a:rPr lang="es-ES" sz="1200" dirty="0" err="1" smtClean="0"/>
              <a:t>during</a:t>
            </a:r>
            <a:r>
              <a:rPr lang="es-ES" sz="1200" dirty="0" smtClean="0"/>
              <a:t> </a:t>
            </a:r>
            <a:r>
              <a:rPr lang="es-ES" sz="1200" dirty="0" err="1" smtClean="0"/>
              <a:t>the</a:t>
            </a:r>
            <a:r>
              <a:rPr lang="es-ES" sz="1200" dirty="0" smtClean="0"/>
              <a:t> </a:t>
            </a:r>
            <a:r>
              <a:rPr lang="es-ES" sz="1200" dirty="0" err="1" smtClean="0"/>
              <a:t>early</a:t>
            </a:r>
            <a:r>
              <a:rPr lang="es-ES" sz="1200" dirty="0" smtClean="0"/>
              <a:t> </a:t>
            </a:r>
            <a:r>
              <a:rPr lang="es-ES" sz="1200" dirty="0" err="1" smtClean="0"/>
              <a:t>morning</a:t>
            </a:r>
            <a:r>
              <a:rPr lang="es-ES" sz="1200" dirty="0" smtClean="0"/>
              <a:t> </a:t>
            </a:r>
            <a:r>
              <a:rPr lang="es-ES" sz="1200" dirty="0" err="1" smtClean="0"/>
              <a:t>hours</a:t>
            </a:r>
            <a:r>
              <a:rPr lang="es-ES" sz="1200" dirty="0" smtClean="0"/>
              <a:t> </a:t>
            </a:r>
            <a:r>
              <a:rPr lang="es-ES" sz="1200" dirty="0" err="1" smtClean="0"/>
              <a:t>when</a:t>
            </a:r>
            <a:r>
              <a:rPr lang="es-ES" sz="1200" dirty="0" smtClean="0"/>
              <a:t> </a:t>
            </a:r>
            <a:r>
              <a:rPr lang="es-ES" sz="1200" dirty="0" err="1" smtClean="0"/>
              <a:t>temperatures</a:t>
            </a:r>
            <a:r>
              <a:rPr lang="es-ES" sz="1200" dirty="0" smtClean="0"/>
              <a:t> and </a:t>
            </a:r>
            <a:r>
              <a:rPr lang="es-ES" sz="1200" dirty="0" err="1" smtClean="0"/>
              <a:t>wind</a:t>
            </a:r>
            <a:r>
              <a:rPr lang="es-ES" sz="1200" dirty="0" smtClean="0"/>
              <a:t> </a:t>
            </a:r>
            <a:r>
              <a:rPr lang="es-ES" sz="1200" dirty="0" err="1" smtClean="0"/>
              <a:t>speed</a:t>
            </a:r>
            <a:r>
              <a:rPr lang="es-ES" sz="1200" dirty="0" smtClean="0"/>
              <a:t> are </a:t>
            </a:r>
            <a:r>
              <a:rPr lang="es-ES" sz="1200" dirty="0" err="1" smtClean="0"/>
              <a:t>the</a:t>
            </a:r>
            <a:r>
              <a:rPr lang="es-ES" sz="1200" dirty="0" smtClean="0"/>
              <a:t> </a:t>
            </a:r>
            <a:r>
              <a:rPr lang="es-ES" sz="1200" dirty="0" err="1" smtClean="0"/>
              <a:t>lowest</a:t>
            </a:r>
            <a:r>
              <a:rPr lang="es-ES" sz="1200" dirty="0" smtClean="0"/>
              <a:t>. </a:t>
            </a:r>
            <a:r>
              <a:rPr lang="es-ES" sz="1200" dirty="0" err="1" smtClean="0"/>
              <a:t>This</a:t>
            </a:r>
            <a:r>
              <a:rPr lang="es-ES" sz="1200" dirty="0" smtClean="0"/>
              <a:t> reduces </a:t>
            </a:r>
            <a:r>
              <a:rPr lang="es-ES" sz="1200" dirty="0" err="1" smtClean="0"/>
              <a:t>losses</a:t>
            </a:r>
            <a:r>
              <a:rPr lang="es-ES" sz="1200" dirty="0" smtClean="0"/>
              <a:t> </a:t>
            </a:r>
            <a:r>
              <a:rPr lang="es-ES" sz="1200" dirty="0" err="1" smtClean="0"/>
              <a:t>from</a:t>
            </a:r>
            <a:r>
              <a:rPr lang="es-ES" sz="1200" dirty="0" smtClean="0"/>
              <a:t> </a:t>
            </a:r>
            <a:r>
              <a:rPr lang="es-ES" sz="1200" dirty="0" err="1" smtClean="0"/>
              <a:t>evaporation</a:t>
            </a:r>
            <a:r>
              <a:rPr lang="es-ES" sz="1200" dirty="0" smtClean="0"/>
              <a:t>. </a:t>
            </a:r>
          </a:p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EAF3E4-A813-4031-8498-EB6260228994}" type="slidenum">
              <a:rPr lang="es-ES" smtClean="0"/>
              <a:pPr/>
              <a:t>14</a:t>
            </a:fld>
            <a:endParaRPr lang="es-E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EAF3E4-A813-4031-8498-EB6260228994}" type="slidenum">
              <a:rPr lang="es-ES" smtClean="0"/>
              <a:pPr/>
              <a:t>15</a:t>
            </a:fld>
            <a:endParaRPr lang="es-E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EAF3E4-A813-4031-8498-EB6260228994}" type="slidenum">
              <a:rPr lang="es-ES" smtClean="0"/>
              <a:pPr/>
              <a:t>16</a:t>
            </a:fld>
            <a:endParaRPr lang="es-E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FA9ADE-0F53-47AF-B6C0-3E64AC991E2A}" type="slidenum">
              <a:rPr lang="es-ES" smtClean="0"/>
              <a:pPr/>
              <a:t>17</a:t>
            </a:fld>
            <a:endParaRPr lang="es-E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EAF3E4-A813-4031-8498-EB6260228994}" type="slidenum">
              <a:rPr lang="es-ES" smtClean="0"/>
              <a:pPr/>
              <a:t>18</a:t>
            </a:fld>
            <a:endParaRPr lang="es-E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EAF3E4-A813-4031-8498-EB6260228994}" type="slidenum">
              <a:rPr lang="es-ES" smtClean="0"/>
              <a:pPr/>
              <a:t>2</a:t>
            </a:fld>
            <a:endParaRPr lang="es-E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EAF3E4-A813-4031-8498-EB6260228994}" type="slidenum">
              <a:rPr lang="es-ES" smtClean="0"/>
              <a:pPr/>
              <a:t>3</a:t>
            </a:fld>
            <a:endParaRPr lang="es-E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b="1" dirty="0" smtClean="0"/>
              <a:t>Take shorter showers.</a:t>
            </a:r>
            <a:r>
              <a:rPr lang="en-GB" dirty="0" smtClean="0"/>
              <a:t> Shorten a 10 minutes shower to 5 minutes and save 100 litres of water!</a:t>
            </a:r>
          </a:p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FA9ADE-0F53-47AF-B6C0-3E64AC991E2A}" type="slidenum">
              <a:rPr lang="es-ES" smtClean="0"/>
              <a:pPr/>
              <a:t>4</a:t>
            </a:fld>
            <a:endParaRPr lang="es-E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b="1" dirty="0" smtClean="0"/>
              <a:t>Fill it up</a:t>
            </a:r>
            <a:r>
              <a:rPr lang="en-GB" dirty="0" smtClean="0"/>
              <a:t>. Fill up the dishwasher… running it only half full wastes water. </a:t>
            </a:r>
            <a:r>
              <a:rPr lang="en-GB" b="1" dirty="0" smtClean="0"/>
              <a:t>Fill it up again! </a:t>
            </a:r>
            <a:r>
              <a:rPr lang="en-GB" dirty="0" smtClean="0"/>
              <a:t>Use the correct settings on the washing machine…partial loads waste water, energy and money!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dirty="0" smtClean="0"/>
          </a:p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EAF3E4-A813-4031-8498-EB6260228994}" type="slidenum">
              <a:rPr lang="es-ES" smtClean="0"/>
              <a:pPr/>
              <a:t>5</a:t>
            </a:fld>
            <a:endParaRPr lang="es-E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b="1" dirty="0" smtClean="0"/>
              <a:t>Just to rinse.</a:t>
            </a:r>
            <a:r>
              <a:rPr lang="en-GB" dirty="0" smtClean="0"/>
              <a:t> Don’t run the water while you brush your teeth… just to rinse the brush and clean the sink!</a:t>
            </a:r>
          </a:p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EAF3E4-A813-4031-8498-EB6260228994}" type="slidenum">
              <a:rPr lang="es-ES" smtClean="0"/>
              <a:pPr/>
              <a:t>6</a:t>
            </a:fld>
            <a:endParaRPr lang="es-E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Dual-flush or low-flush toilets.</a:t>
            </a: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EAF3E4-A813-4031-8498-EB6260228994}" type="slidenum">
              <a:rPr lang="es-ES" smtClean="0"/>
              <a:pPr/>
              <a:t>7</a:t>
            </a:fld>
            <a:endParaRPr lang="es-E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If you don’t have dual-flush or low-flush toilets.</a:t>
            </a:r>
          </a:p>
          <a:p>
            <a:r>
              <a:rPr lang="en-US" dirty="0" smtClean="0"/>
              <a:t>The</a:t>
            </a:r>
            <a:r>
              <a:rPr lang="en-US" baseline="0" dirty="0" smtClean="0"/>
              <a:t> toilet tank trick: a bottle inside.</a:t>
            </a:r>
            <a:endParaRPr lang="en-US" dirty="0" smtClean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EAF3E4-A813-4031-8498-EB6260228994}" type="slidenum">
              <a:rPr lang="es-ES" smtClean="0"/>
              <a:pPr/>
              <a:t>8</a:t>
            </a:fld>
            <a:endParaRPr lang="es-E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b="1" dirty="0" smtClean="0"/>
              <a:t>Stop the drop!</a:t>
            </a:r>
            <a:r>
              <a:rPr lang="en-GB" dirty="0" smtClean="0"/>
              <a:t> Fix</a:t>
            </a:r>
            <a:r>
              <a:rPr lang="en-GB" baseline="0" dirty="0" smtClean="0"/>
              <a:t> that leak! </a:t>
            </a:r>
            <a:r>
              <a:rPr lang="en-GB" dirty="0" smtClean="0"/>
              <a:t>Found a leaky faucet around the house? Tell the parent so it can get fixed! Leaks waste water.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" sz="1200" dirty="0" err="1" smtClean="0"/>
              <a:t>Verify</a:t>
            </a:r>
            <a:r>
              <a:rPr lang="es-ES" sz="1200" dirty="0" smtClean="0"/>
              <a:t> </a:t>
            </a:r>
            <a:r>
              <a:rPr lang="es-ES" sz="1200" dirty="0" err="1" smtClean="0"/>
              <a:t>that</a:t>
            </a:r>
            <a:r>
              <a:rPr lang="es-ES" sz="1200" dirty="0" smtClean="0"/>
              <a:t> </a:t>
            </a:r>
            <a:r>
              <a:rPr lang="es-ES" sz="1200" dirty="0" err="1" smtClean="0"/>
              <a:t>your</a:t>
            </a:r>
            <a:r>
              <a:rPr lang="es-ES" sz="1200" dirty="0" smtClean="0"/>
              <a:t> home </a:t>
            </a:r>
            <a:r>
              <a:rPr lang="es-ES" sz="1200" dirty="0" err="1" smtClean="0"/>
              <a:t>is</a:t>
            </a:r>
            <a:r>
              <a:rPr lang="es-ES" sz="1200" dirty="0" smtClean="0"/>
              <a:t> </a:t>
            </a:r>
            <a:r>
              <a:rPr lang="es-ES" sz="1200" dirty="0" err="1" smtClean="0"/>
              <a:t>leak</a:t>
            </a:r>
            <a:r>
              <a:rPr lang="es-ES" sz="1200" dirty="0" smtClean="0"/>
              <a:t>-free, </a:t>
            </a:r>
            <a:r>
              <a:rPr lang="es-ES" sz="1200" dirty="0" err="1" smtClean="0"/>
              <a:t>because</a:t>
            </a:r>
            <a:r>
              <a:rPr lang="es-ES" sz="1200" dirty="0" smtClean="0"/>
              <a:t> </a:t>
            </a:r>
            <a:r>
              <a:rPr lang="es-ES" sz="1200" dirty="0" err="1" smtClean="0"/>
              <a:t>many</a:t>
            </a:r>
            <a:r>
              <a:rPr lang="es-ES" sz="1200" dirty="0" smtClean="0"/>
              <a:t> </a:t>
            </a:r>
            <a:r>
              <a:rPr lang="es-ES" sz="1200" dirty="0" err="1" smtClean="0"/>
              <a:t>homes</a:t>
            </a:r>
            <a:r>
              <a:rPr lang="es-ES" sz="1200" dirty="0" smtClean="0"/>
              <a:t> </a:t>
            </a:r>
            <a:r>
              <a:rPr lang="es-ES" sz="1200" dirty="0" err="1" smtClean="0"/>
              <a:t>have</a:t>
            </a:r>
            <a:r>
              <a:rPr lang="es-ES" sz="1200" dirty="0" smtClean="0"/>
              <a:t> </a:t>
            </a:r>
            <a:r>
              <a:rPr lang="es-ES" sz="1200" dirty="0" err="1" smtClean="0"/>
              <a:t>hidden</a:t>
            </a:r>
            <a:r>
              <a:rPr lang="es-ES" sz="1200" dirty="0" smtClean="0"/>
              <a:t> </a:t>
            </a:r>
            <a:r>
              <a:rPr lang="es-ES" sz="1200" dirty="0" err="1" smtClean="0"/>
              <a:t>water</a:t>
            </a:r>
            <a:r>
              <a:rPr lang="es-ES" sz="1200" dirty="0" smtClean="0"/>
              <a:t> </a:t>
            </a:r>
            <a:r>
              <a:rPr lang="es-ES" sz="1200" dirty="0" err="1" smtClean="0"/>
              <a:t>leaks</a:t>
            </a:r>
            <a:r>
              <a:rPr lang="es-ES" sz="1200" dirty="0" smtClean="0"/>
              <a:t>. </a:t>
            </a:r>
            <a:r>
              <a:rPr lang="es-ES" sz="1200" dirty="0" err="1" smtClean="0"/>
              <a:t>Read</a:t>
            </a:r>
            <a:r>
              <a:rPr lang="es-ES" sz="1200" dirty="0" smtClean="0"/>
              <a:t> </a:t>
            </a:r>
            <a:r>
              <a:rPr lang="es-ES" sz="1200" dirty="0" err="1" smtClean="0"/>
              <a:t>your</a:t>
            </a:r>
            <a:r>
              <a:rPr lang="es-ES" sz="1200" dirty="0" smtClean="0"/>
              <a:t> </a:t>
            </a:r>
            <a:r>
              <a:rPr lang="es-ES" sz="1200" dirty="0" err="1" smtClean="0"/>
              <a:t>water</a:t>
            </a:r>
            <a:r>
              <a:rPr lang="es-ES" sz="1200" dirty="0" smtClean="0"/>
              <a:t> meter </a:t>
            </a:r>
            <a:r>
              <a:rPr lang="es-ES" sz="1200" dirty="0" err="1" smtClean="0"/>
              <a:t>before</a:t>
            </a:r>
            <a:r>
              <a:rPr lang="es-ES" sz="1200" dirty="0" smtClean="0"/>
              <a:t> and </a:t>
            </a:r>
            <a:r>
              <a:rPr lang="es-ES" sz="1200" dirty="0" err="1" smtClean="0"/>
              <a:t>after</a:t>
            </a:r>
            <a:r>
              <a:rPr lang="es-ES" sz="1200" dirty="0" smtClean="0"/>
              <a:t> a </a:t>
            </a:r>
            <a:r>
              <a:rPr lang="es-ES" sz="1200" dirty="0" err="1" smtClean="0"/>
              <a:t>two-hour</a:t>
            </a:r>
            <a:r>
              <a:rPr lang="es-ES" sz="1200" dirty="0" smtClean="0"/>
              <a:t> </a:t>
            </a:r>
            <a:r>
              <a:rPr lang="es-ES" sz="1200" dirty="0" err="1" smtClean="0"/>
              <a:t>period</a:t>
            </a:r>
            <a:r>
              <a:rPr lang="es-ES" sz="1200" dirty="0" smtClean="0"/>
              <a:t> </a:t>
            </a:r>
            <a:r>
              <a:rPr lang="es-ES" sz="1200" dirty="0" err="1" smtClean="0"/>
              <a:t>when</a:t>
            </a:r>
            <a:r>
              <a:rPr lang="es-ES" sz="1200" dirty="0" smtClean="0"/>
              <a:t> no </a:t>
            </a:r>
            <a:r>
              <a:rPr lang="es-ES" sz="1200" dirty="0" err="1" smtClean="0"/>
              <a:t>water</a:t>
            </a:r>
            <a:r>
              <a:rPr lang="es-ES" sz="1200" dirty="0" smtClean="0"/>
              <a:t> </a:t>
            </a:r>
            <a:r>
              <a:rPr lang="es-ES" sz="1200" dirty="0" err="1" smtClean="0"/>
              <a:t>is</a:t>
            </a:r>
            <a:r>
              <a:rPr lang="es-ES" sz="1200" dirty="0" smtClean="0"/>
              <a:t> </a:t>
            </a:r>
            <a:r>
              <a:rPr lang="es-ES" sz="1200" dirty="0" err="1" smtClean="0"/>
              <a:t>being</a:t>
            </a:r>
            <a:r>
              <a:rPr lang="es-ES" sz="1200" dirty="0" smtClean="0"/>
              <a:t> </a:t>
            </a:r>
            <a:r>
              <a:rPr lang="es-ES" sz="1200" dirty="0" err="1" smtClean="0"/>
              <a:t>used</a:t>
            </a:r>
            <a:r>
              <a:rPr lang="es-ES" sz="1200" dirty="0" smtClean="0"/>
              <a:t>. </a:t>
            </a:r>
            <a:r>
              <a:rPr lang="es-ES" sz="1200" dirty="0" err="1" smtClean="0"/>
              <a:t>If</a:t>
            </a:r>
            <a:r>
              <a:rPr lang="es-ES" sz="1200" dirty="0" smtClean="0"/>
              <a:t> </a:t>
            </a:r>
            <a:r>
              <a:rPr lang="es-ES" sz="1200" dirty="0" err="1" smtClean="0"/>
              <a:t>the</a:t>
            </a:r>
            <a:r>
              <a:rPr lang="es-ES" sz="1200" dirty="0" smtClean="0"/>
              <a:t> meter </a:t>
            </a:r>
            <a:r>
              <a:rPr lang="es-ES" sz="1200" dirty="0" err="1" smtClean="0"/>
              <a:t>does</a:t>
            </a:r>
            <a:r>
              <a:rPr lang="es-ES" sz="1200" dirty="0" smtClean="0"/>
              <a:t> </a:t>
            </a:r>
            <a:r>
              <a:rPr lang="es-ES" sz="1200" dirty="0" err="1" smtClean="0"/>
              <a:t>not</a:t>
            </a:r>
            <a:r>
              <a:rPr lang="es-ES" sz="1200" dirty="0" smtClean="0"/>
              <a:t> </a:t>
            </a:r>
            <a:r>
              <a:rPr lang="es-ES" sz="1200" dirty="0" err="1" smtClean="0"/>
              <a:t>read</a:t>
            </a:r>
            <a:r>
              <a:rPr lang="es-ES" sz="1200" dirty="0" smtClean="0"/>
              <a:t> </a:t>
            </a:r>
            <a:r>
              <a:rPr lang="es-ES" sz="1200" dirty="0" err="1" smtClean="0"/>
              <a:t>exactly</a:t>
            </a:r>
            <a:r>
              <a:rPr lang="es-ES" sz="1200" dirty="0" smtClean="0"/>
              <a:t> </a:t>
            </a:r>
            <a:r>
              <a:rPr lang="es-ES" sz="1200" dirty="0" err="1" smtClean="0"/>
              <a:t>the</a:t>
            </a:r>
            <a:r>
              <a:rPr lang="es-ES" sz="1200" dirty="0" smtClean="0"/>
              <a:t> </a:t>
            </a:r>
            <a:r>
              <a:rPr lang="es-ES" sz="1200" dirty="0" err="1" smtClean="0"/>
              <a:t>same</a:t>
            </a:r>
            <a:r>
              <a:rPr lang="es-ES" sz="1200" dirty="0" smtClean="0"/>
              <a:t>, </a:t>
            </a:r>
            <a:r>
              <a:rPr lang="es-ES" sz="1200" dirty="0" err="1" smtClean="0"/>
              <a:t>there</a:t>
            </a:r>
            <a:r>
              <a:rPr lang="es-ES" sz="1200" dirty="0" smtClean="0"/>
              <a:t> </a:t>
            </a:r>
            <a:r>
              <a:rPr lang="es-ES" sz="1200" dirty="0" err="1" smtClean="0"/>
              <a:t>is</a:t>
            </a:r>
            <a:r>
              <a:rPr lang="es-ES" sz="1200" dirty="0" smtClean="0"/>
              <a:t> a </a:t>
            </a:r>
            <a:r>
              <a:rPr lang="es-ES" sz="1200" dirty="0" err="1" smtClean="0"/>
              <a:t>leak</a:t>
            </a:r>
            <a:r>
              <a:rPr lang="es-ES" sz="1200" dirty="0" smtClean="0"/>
              <a:t>.</a:t>
            </a:r>
            <a:r>
              <a:rPr lang="es-ES" sz="900" dirty="0" smtClean="0"/>
              <a:t> 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dirty="0" smtClean="0"/>
          </a:p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EAF3E4-A813-4031-8498-EB6260228994}" type="slidenum">
              <a:rPr lang="es-ES" smtClean="0"/>
              <a:pPr/>
              <a:t>9</a:t>
            </a:fld>
            <a:endParaRPr lang="es-E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391B29-B0DA-4DFD-AB2C-92265B6B4C98}" type="datetimeFigureOut">
              <a:rPr lang="es-ES" smtClean="0"/>
              <a:pPr/>
              <a:t>04/03/2012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ABD756-51FF-4B39-9853-C88B87E14A9B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391B29-B0DA-4DFD-AB2C-92265B6B4C98}" type="datetimeFigureOut">
              <a:rPr lang="es-ES" smtClean="0"/>
              <a:pPr/>
              <a:t>04/03/2012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ABD756-51FF-4B39-9853-C88B87E14A9B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391B29-B0DA-4DFD-AB2C-92265B6B4C98}" type="datetimeFigureOut">
              <a:rPr lang="es-ES" smtClean="0"/>
              <a:pPr/>
              <a:t>04/03/2012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ABD756-51FF-4B39-9853-C88B87E14A9B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391B29-B0DA-4DFD-AB2C-92265B6B4C98}" type="datetimeFigureOut">
              <a:rPr lang="es-ES" smtClean="0"/>
              <a:pPr/>
              <a:t>04/03/2012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ABD756-51FF-4B39-9853-C88B87E14A9B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391B29-B0DA-4DFD-AB2C-92265B6B4C98}" type="datetimeFigureOut">
              <a:rPr lang="es-ES" smtClean="0"/>
              <a:pPr/>
              <a:t>04/03/2012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ABD756-51FF-4B39-9853-C88B87E14A9B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391B29-B0DA-4DFD-AB2C-92265B6B4C98}" type="datetimeFigureOut">
              <a:rPr lang="es-ES" smtClean="0"/>
              <a:pPr/>
              <a:t>04/03/2012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ABD756-51FF-4B39-9853-C88B87E14A9B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391B29-B0DA-4DFD-AB2C-92265B6B4C98}" type="datetimeFigureOut">
              <a:rPr lang="es-ES" smtClean="0"/>
              <a:pPr/>
              <a:t>04/03/2012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ABD756-51FF-4B39-9853-C88B87E14A9B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391B29-B0DA-4DFD-AB2C-92265B6B4C98}" type="datetimeFigureOut">
              <a:rPr lang="es-ES" smtClean="0"/>
              <a:pPr/>
              <a:t>04/03/2012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ABD756-51FF-4B39-9853-C88B87E14A9B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391B29-B0DA-4DFD-AB2C-92265B6B4C98}" type="datetimeFigureOut">
              <a:rPr lang="es-ES" smtClean="0"/>
              <a:pPr/>
              <a:t>04/03/2012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ABD756-51FF-4B39-9853-C88B87E14A9B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391B29-B0DA-4DFD-AB2C-92265B6B4C98}" type="datetimeFigureOut">
              <a:rPr lang="es-ES" smtClean="0"/>
              <a:pPr/>
              <a:t>04/03/2012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ABD756-51FF-4B39-9853-C88B87E14A9B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391B29-B0DA-4DFD-AB2C-92265B6B4C98}" type="datetimeFigureOut">
              <a:rPr lang="es-ES" smtClean="0"/>
              <a:pPr/>
              <a:t>04/03/2012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ABD756-51FF-4B39-9853-C88B87E14A9B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0391B29-B0DA-4DFD-AB2C-92265B6B4C98}" type="datetimeFigureOut">
              <a:rPr lang="es-ES" smtClean="0"/>
              <a:pPr/>
              <a:t>04/03/2012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9ABD756-51FF-4B39-9853-C88B87E14A9B}" type="slidenum">
              <a:rPr lang="es-ES" smtClean="0"/>
              <a:pPr/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youtube.com/watch?v=4MDLpVHY8LE" TargetMode="Externa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wateruseitwisely.com/100-ways-to-conserve/home-water-audit.php" TargetMode="Externa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w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4" name="WordArt 4"/>
          <p:cNvSpPr>
            <a:spLocks noChangeArrowheads="1" noChangeShapeType="1" noTextEdit="1"/>
          </p:cNvSpPr>
          <p:nvPr/>
        </p:nvSpPr>
        <p:spPr bwMode="auto">
          <a:xfrm>
            <a:off x="1331913" y="765175"/>
            <a:ext cx="6270625" cy="1295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s-ES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Verdana"/>
                <a:ea typeface="Verdana"/>
                <a:cs typeface="Verdana"/>
              </a:rPr>
              <a:t>WHY TO SAVE WATER?</a:t>
            </a:r>
          </a:p>
        </p:txBody>
      </p:sp>
      <p:pic>
        <p:nvPicPr>
          <p:cNvPr id="5127" name="Picture 7" descr="pg-save-water-tips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19250" y="2708275"/>
            <a:ext cx="5943600" cy="35433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51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1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900" decel="100000" fill="hold"/>
                                        <p:tgtEl>
                                          <p:spTgt spid="51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1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4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59632" y="-315416"/>
            <a:ext cx="6624736" cy="66247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-1"/>
            <a:ext cx="9144000" cy="68651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2000" y="571500"/>
            <a:ext cx="7620000" cy="571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27584" y="332656"/>
            <a:ext cx="2664296" cy="29257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3807042"/>
            <a:ext cx="4067944" cy="30509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9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572000" y="0"/>
            <a:ext cx="4572000" cy="32758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50" name="Picture 6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677087" y="3717033"/>
            <a:ext cx="4466913" cy="31409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47664" y="0"/>
            <a:ext cx="6064109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Videos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" dirty="0" smtClean="0">
                <a:hlinkClick r:id="rId3"/>
              </a:rPr>
              <a:t>http://www.youtube.com/watch?v=4MDLpVHY8LE</a:t>
            </a:r>
            <a:r>
              <a:rPr lang="es-ES" dirty="0" smtClean="0"/>
              <a:t>  (3’ 18”)</a:t>
            </a:r>
          </a:p>
          <a:p>
            <a:endParaRPr lang="es-E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Home </a:t>
            </a:r>
            <a:r>
              <a:rPr lang="es-ES" dirty="0" err="1" smtClean="0"/>
              <a:t>water</a:t>
            </a:r>
            <a:r>
              <a:rPr lang="es-ES" dirty="0" smtClean="0"/>
              <a:t> </a:t>
            </a:r>
            <a:r>
              <a:rPr lang="es-ES" dirty="0" err="1" smtClean="0"/>
              <a:t>audit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" dirty="0" smtClean="0">
                <a:hlinkClick r:id="rId3"/>
              </a:rPr>
              <a:t>http://www.wateruseitwisely.com/100-ways-to-conserve/home-water-audit.php</a:t>
            </a:r>
            <a:endParaRPr lang="es-ES" dirty="0" smtClean="0"/>
          </a:p>
          <a:p>
            <a:endParaRPr lang="es-E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827088" y="2349500"/>
            <a:ext cx="6985000" cy="935038"/>
          </a:xfrm>
        </p:spPr>
        <p:txBody>
          <a:bodyPr/>
          <a:lstStyle/>
          <a:p>
            <a:r>
              <a:rPr lang="es-ES" sz="4800" dirty="0"/>
              <a:t>TURN OFF THE TAP!</a:t>
            </a:r>
          </a:p>
        </p:txBody>
      </p:sp>
      <p:sp>
        <p:nvSpPr>
          <p:cNvPr id="4100" name="WordArt 4"/>
          <p:cNvSpPr>
            <a:spLocks noChangeArrowheads="1" noChangeShapeType="1" noTextEdit="1"/>
          </p:cNvSpPr>
          <p:nvPr/>
        </p:nvSpPr>
        <p:spPr bwMode="auto">
          <a:xfrm>
            <a:off x="0" y="476250"/>
            <a:ext cx="9143999" cy="1295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s-ES" sz="3600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Verdana"/>
                <a:ea typeface="Verdana"/>
                <a:cs typeface="Verdana"/>
              </a:rPr>
              <a:t> WHAT CAN YOU DO TO </a:t>
            </a:r>
            <a:r>
              <a:rPr lang="es-ES" sz="3600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Verdana"/>
                <a:ea typeface="Verdana"/>
                <a:cs typeface="Verdana"/>
              </a:rPr>
              <a:t>SAVE WATER?</a:t>
            </a:r>
          </a:p>
        </p:txBody>
      </p:sp>
      <p:pic>
        <p:nvPicPr>
          <p:cNvPr id="4102" name="Picture 6" descr="Image169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79638" y="3068638"/>
            <a:ext cx="3665537" cy="378936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3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4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1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1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4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9" grpId="0" build="p"/>
      <p:bldP spid="4100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CuadroTexto"/>
          <p:cNvSpPr txBox="1"/>
          <p:nvPr/>
        </p:nvSpPr>
        <p:spPr>
          <a:xfrm>
            <a:off x="0" y="0"/>
            <a:ext cx="9144000" cy="72943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0" indent="-342900">
              <a:buFont typeface="+mj-lt"/>
              <a:buAutoNum type="arabicPeriod"/>
            </a:pPr>
            <a:r>
              <a:rPr lang="es-ES_tradnl" dirty="0" smtClean="0"/>
              <a:t>Mostrar en un esquema de llaves dónde en la </a:t>
            </a:r>
            <a:r>
              <a:rPr lang="es-ES" dirty="0" smtClean="0"/>
              <a:t>naturaleza se encuentra agua sólida, líquida y gaseosa. Indicar si se trata de agua dulce o salada.</a:t>
            </a:r>
          </a:p>
          <a:p>
            <a:pPr marL="342900" lvl="0" indent="-342900">
              <a:buFont typeface="+mj-lt"/>
              <a:buAutoNum type="arabicPeriod"/>
            </a:pPr>
            <a:r>
              <a:rPr lang="es-ES" dirty="0" smtClean="0"/>
              <a:t>Explicar qué propiedades especiales tiene el agua y su importancia.</a:t>
            </a:r>
          </a:p>
          <a:p>
            <a:pPr marL="342900" lvl="0" indent="-342900">
              <a:buFont typeface="+mj-lt"/>
              <a:buAutoNum type="arabicPeriod"/>
            </a:pPr>
            <a:r>
              <a:rPr lang="es-ES_tradnl" dirty="0" smtClean="0"/>
              <a:t>Explicar cómo es posible que el agua sea abundante en nuestro planeta y mucha gente carezca de ella.</a:t>
            </a:r>
            <a:r>
              <a:rPr lang="es-ES" dirty="0" smtClean="0"/>
              <a:t> </a:t>
            </a:r>
          </a:p>
          <a:p>
            <a:pPr marL="342900" lvl="0" indent="-342900">
              <a:buFont typeface="+mj-lt"/>
              <a:buAutoNum type="arabicPeriod"/>
            </a:pPr>
            <a:r>
              <a:rPr lang="es-ES" dirty="0" smtClean="0"/>
              <a:t>Compara la composición (sales disueltas) del agua destilada, el agua de un manantial y el agua del mar. Explicar a qué se deben las diferencias.</a:t>
            </a:r>
          </a:p>
          <a:p>
            <a:pPr marL="342900" lvl="0" indent="-342900">
              <a:buFont typeface="+mj-lt"/>
              <a:buAutoNum type="arabicPeriod"/>
            </a:pPr>
            <a:r>
              <a:rPr lang="es-ES" dirty="0" smtClean="0"/>
              <a:t>Representar la composición química del agua mediante diagramas de barras y de sectores. </a:t>
            </a:r>
          </a:p>
          <a:p>
            <a:pPr marL="342900" lvl="0" indent="-342900">
              <a:buFont typeface="+mj-lt"/>
              <a:buAutoNum type="arabicPeriod"/>
            </a:pPr>
            <a:r>
              <a:rPr lang="es-ES" dirty="0" smtClean="0"/>
              <a:t>Representar esquemáticamente el ciclo del agua lo más completo posible.</a:t>
            </a:r>
          </a:p>
          <a:p>
            <a:pPr marL="342900" lvl="0" indent="-342900">
              <a:buFont typeface="+mj-lt"/>
              <a:buAutoNum type="arabicPeriod"/>
            </a:pPr>
            <a:r>
              <a:rPr lang="es-ES" dirty="0" smtClean="0"/>
              <a:t>Dado un dibujo esquemático de la disposición de las rocas en el subsuelo indicar dónde se acumula el agua subterránea, dónde se puede hacer un pozo y dónde surge el agua en forma de manantial. </a:t>
            </a:r>
          </a:p>
          <a:p>
            <a:pPr marL="342900" lvl="0" indent="-342900">
              <a:buFont typeface="+mj-lt"/>
              <a:buAutoNum type="arabicPeriod"/>
            </a:pPr>
            <a:r>
              <a:rPr lang="es-ES" dirty="0" smtClean="0"/>
              <a:t>Representar esquemáticamente el ciclo urbano del agua (ver web “El agua, recurso indispensable para la vida).</a:t>
            </a:r>
          </a:p>
          <a:p>
            <a:pPr marL="342900" lvl="0" indent="-342900">
              <a:buFont typeface="+mj-lt"/>
              <a:buAutoNum type="arabicPeriod"/>
            </a:pPr>
            <a:r>
              <a:rPr lang="es-ES" dirty="0" smtClean="0"/>
              <a:t>Explicar las consecuencias de una marea negra.</a:t>
            </a:r>
          </a:p>
          <a:p>
            <a:pPr marL="342900" lvl="0" indent="-342900">
              <a:buFont typeface="+mj-lt"/>
              <a:buAutoNum type="arabicPeriod"/>
            </a:pPr>
            <a:r>
              <a:rPr lang="es-ES" dirty="0" smtClean="0"/>
              <a:t>Definir y utilizar correctamente los siguientes términos: hidrosfera, agua dulce, acuífero, glaciar, iceberg, torrente, evaporación, transpiración, condensación, escorrentía, infiltración, captación, bombeo.  </a:t>
            </a:r>
          </a:p>
          <a:p>
            <a:pPr marL="342900" lvl="0" indent="-342900">
              <a:buFont typeface="+mj-lt"/>
              <a:buAutoNum type="arabicPeriod"/>
            </a:pPr>
            <a:r>
              <a:rPr lang="es-ES" dirty="0" smtClean="0"/>
              <a:t>Realizar una redacción animando al ahorro de agua y a su no contaminación.</a:t>
            </a:r>
          </a:p>
          <a:p>
            <a:pPr marL="342900" lvl="0" indent="-342900">
              <a:buFont typeface="+mj-lt"/>
              <a:buAutoNum type="arabicPeriod"/>
            </a:pPr>
            <a:r>
              <a:rPr lang="es-ES" dirty="0" smtClean="0"/>
              <a:t>Interpretar tablas, gráficos, esquemas y cuadros comparativos.</a:t>
            </a:r>
          </a:p>
          <a:p>
            <a:pPr marL="342900" lvl="0" indent="-342900">
              <a:buFont typeface="+mj-lt"/>
              <a:buAutoNum type="arabicPeriod"/>
            </a:pPr>
            <a:r>
              <a:rPr lang="es-ES" i="1" dirty="0" smtClean="0"/>
              <a:t>Sobre un dibujo o un paisaje señalar los nombres en inglés de los cursos y masas de agua.</a:t>
            </a:r>
            <a:endParaRPr lang="es-ES" dirty="0" smtClean="0"/>
          </a:p>
          <a:p>
            <a:pPr marL="342900" lvl="0" indent="-342900">
              <a:buFont typeface="+mj-lt"/>
              <a:buAutoNum type="arabicPeriod"/>
            </a:pPr>
            <a:r>
              <a:rPr lang="en-GB" i="1" dirty="0" err="1" smtClean="0"/>
              <a:t>Manejar</a:t>
            </a:r>
            <a:r>
              <a:rPr lang="en-GB" i="1" dirty="0" smtClean="0"/>
              <a:t> </a:t>
            </a:r>
            <a:r>
              <a:rPr lang="en-GB" i="1" dirty="0" err="1" smtClean="0"/>
              <a:t>correctamente</a:t>
            </a:r>
            <a:r>
              <a:rPr lang="en-GB" i="1" dirty="0" smtClean="0"/>
              <a:t> los </a:t>
            </a:r>
            <a:r>
              <a:rPr lang="en-GB" i="1" dirty="0" err="1" smtClean="0"/>
              <a:t>siguientes</a:t>
            </a:r>
            <a:r>
              <a:rPr lang="en-GB" i="1" dirty="0" smtClean="0"/>
              <a:t> </a:t>
            </a:r>
            <a:r>
              <a:rPr lang="en-GB" i="1" dirty="0" err="1" smtClean="0"/>
              <a:t>términos</a:t>
            </a:r>
            <a:r>
              <a:rPr lang="en-GB" i="1" dirty="0" smtClean="0"/>
              <a:t> </a:t>
            </a:r>
            <a:r>
              <a:rPr lang="en-GB" i="1" dirty="0" err="1" smtClean="0"/>
              <a:t>ingleses</a:t>
            </a:r>
            <a:r>
              <a:rPr lang="en-GB" i="1" dirty="0" smtClean="0"/>
              <a:t>: pure water, salty water, fresh water, drinking water, sea, ocean, river, stream, lake, reservoir, glacier, underground water, water cycle, well, sewage, pollution, pollutant.</a:t>
            </a:r>
            <a:endParaRPr lang="es-ES" dirty="0" smtClean="0"/>
          </a:p>
          <a:p>
            <a:pPr marL="342900" lvl="0" indent="-342900">
              <a:buFont typeface="+mj-lt"/>
              <a:buAutoNum type="arabicPeriod"/>
            </a:pPr>
            <a:r>
              <a:rPr lang="es-ES" i="1" dirty="0" smtClean="0"/>
              <a:t>Contestar cuestiones de comprensión sobre un texto en inglés referido al agua.</a:t>
            </a:r>
            <a:endParaRPr lang="es-ES" dirty="0" smtClean="0"/>
          </a:p>
          <a:p>
            <a:endParaRPr lang="es-ES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8313" y="333375"/>
            <a:ext cx="7921625" cy="5759450"/>
          </a:xfrm>
        </p:spPr>
        <p:txBody>
          <a:bodyPr/>
          <a:lstStyle/>
          <a:p>
            <a:pPr marL="0" indent="0">
              <a:buNone/>
            </a:pPr>
            <a:r>
              <a:rPr lang="es-ES" sz="4800" dirty="0" err="1"/>
              <a:t>Did</a:t>
            </a:r>
            <a:r>
              <a:rPr lang="es-ES" sz="4800" dirty="0"/>
              <a:t> </a:t>
            </a:r>
            <a:r>
              <a:rPr lang="es-ES" sz="4800" dirty="0" err="1"/>
              <a:t>you</a:t>
            </a:r>
            <a:r>
              <a:rPr lang="es-ES" sz="4800" dirty="0"/>
              <a:t> </a:t>
            </a:r>
            <a:r>
              <a:rPr lang="es-ES" sz="4800" dirty="0" err="1"/>
              <a:t>know</a:t>
            </a:r>
            <a:r>
              <a:rPr lang="es-ES" sz="4800" dirty="0"/>
              <a:t> </a:t>
            </a:r>
            <a:r>
              <a:rPr lang="es-ES" sz="4800" dirty="0" err="1"/>
              <a:t>that</a:t>
            </a:r>
            <a:r>
              <a:rPr lang="es-ES" sz="4800" dirty="0"/>
              <a:t> </a:t>
            </a:r>
            <a:r>
              <a:rPr lang="es-ES" sz="4800" dirty="0" err="1"/>
              <a:t>less</a:t>
            </a:r>
            <a:r>
              <a:rPr lang="es-ES" sz="4800" dirty="0"/>
              <a:t> </a:t>
            </a:r>
            <a:r>
              <a:rPr lang="es-ES" sz="4800" dirty="0" err="1"/>
              <a:t>than</a:t>
            </a:r>
            <a:r>
              <a:rPr lang="es-ES" sz="4800" dirty="0"/>
              <a:t> 1% of </a:t>
            </a:r>
            <a:r>
              <a:rPr lang="es-ES" sz="4800" dirty="0" err="1"/>
              <a:t>all</a:t>
            </a:r>
            <a:r>
              <a:rPr lang="es-ES" sz="4800" dirty="0"/>
              <a:t> </a:t>
            </a:r>
            <a:r>
              <a:rPr lang="es-ES" sz="4800" dirty="0" err="1"/>
              <a:t>the</a:t>
            </a:r>
            <a:r>
              <a:rPr lang="es-ES" sz="4800" dirty="0"/>
              <a:t> </a:t>
            </a:r>
            <a:r>
              <a:rPr lang="es-ES" sz="4800" dirty="0" err="1"/>
              <a:t>water</a:t>
            </a:r>
            <a:r>
              <a:rPr lang="es-ES" sz="4800" dirty="0"/>
              <a:t> </a:t>
            </a:r>
            <a:r>
              <a:rPr lang="es-ES" sz="4800" dirty="0" err="1"/>
              <a:t>on</a:t>
            </a:r>
            <a:r>
              <a:rPr lang="es-ES" sz="4800" dirty="0"/>
              <a:t> </a:t>
            </a:r>
            <a:r>
              <a:rPr lang="es-ES" sz="4800" dirty="0" err="1"/>
              <a:t>Earth</a:t>
            </a:r>
            <a:r>
              <a:rPr lang="es-ES" sz="4800" dirty="0"/>
              <a:t> can </a:t>
            </a:r>
            <a:r>
              <a:rPr lang="es-ES" sz="4800" dirty="0" err="1"/>
              <a:t>be</a:t>
            </a:r>
            <a:r>
              <a:rPr lang="es-ES" sz="4800" dirty="0"/>
              <a:t> </a:t>
            </a:r>
            <a:r>
              <a:rPr lang="es-ES" sz="4800" dirty="0" err="1"/>
              <a:t>used</a:t>
            </a:r>
            <a:r>
              <a:rPr lang="es-ES" sz="4800" dirty="0"/>
              <a:t> </a:t>
            </a:r>
            <a:r>
              <a:rPr lang="es-ES" sz="4800" dirty="0" err="1"/>
              <a:t>by</a:t>
            </a:r>
            <a:r>
              <a:rPr lang="es-ES" sz="4800" dirty="0"/>
              <a:t> </a:t>
            </a:r>
            <a:r>
              <a:rPr lang="es-ES" sz="4800" dirty="0" err="1"/>
              <a:t>people</a:t>
            </a:r>
            <a:r>
              <a:rPr lang="es-ES" sz="4800" dirty="0"/>
              <a:t>? </a:t>
            </a:r>
            <a:r>
              <a:rPr lang="es-ES" sz="4800" dirty="0" err="1"/>
              <a:t>The</a:t>
            </a:r>
            <a:r>
              <a:rPr lang="es-ES" sz="4800" dirty="0"/>
              <a:t> </a:t>
            </a:r>
            <a:r>
              <a:rPr lang="es-ES" sz="4800" dirty="0" err="1"/>
              <a:t>rest</a:t>
            </a:r>
            <a:r>
              <a:rPr lang="es-ES" sz="4800" dirty="0"/>
              <a:t> </a:t>
            </a:r>
            <a:r>
              <a:rPr lang="es-ES" sz="4800" dirty="0" err="1"/>
              <a:t>is</a:t>
            </a:r>
            <a:r>
              <a:rPr lang="es-ES" sz="4800" dirty="0"/>
              <a:t> </a:t>
            </a:r>
            <a:r>
              <a:rPr lang="es-ES" sz="4800" dirty="0" err="1" smtClean="0"/>
              <a:t>salty</a:t>
            </a:r>
            <a:r>
              <a:rPr lang="es-ES" sz="4800" dirty="0" smtClean="0"/>
              <a:t> </a:t>
            </a:r>
            <a:r>
              <a:rPr lang="es-ES" sz="4800" dirty="0" err="1"/>
              <a:t>water</a:t>
            </a:r>
            <a:r>
              <a:rPr lang="es-ES" sz="4800" dirty="0"/>
              <a:t> </a:t>
            </a:r>
            <a:r>
              <a:rPr lang="es-ES" sz="4800" dirty="0" err="1"/>
              <a:t>or</a:t>
            </a:r>
            <a:r>
              <a:rPr lang="es-ES" sz="4800" dirty="0"/>
              <a:t> </a:t>
            </a:r>
            <a:r>
              <a:rPr lang="es-ES" sz="4800" dirty="0" err="1"/>
              <a:t>is</a:t>
            </a:r>
            <a:r>
              <a:rPr lang="es-ES" sz="4800" dirty="0"/>
              <a:t> </a:t>
            </a:r>
            <a:r>
              <a:rPr lang="es-ES" sz="4800" dirty="0" err="1"/>
              <a:t>permanently</a:t>
            </a:r>
            <a:r>
              <a:rPr lang="es-ES" sz="4800" dirty="0"/>
              <a:t> </a:t>
            </a:r>
            <a:r>
              <a:rPr lang="es-ES" sz="4800" dirty="0" err="1"/>
              <a:t>frozen</a:t>
            </a:r>
            <a:r>
              <a:rPr lang="es-ES" sz="4800" dirty="0"/>
              <a:t> and </a:t>
            </a:r>
            <a:r>
              <a:rPr lang="es-ES" sz="4800" dirty="0" err="1"/>
              <a:t>we</a:t>
            </a:r>
            <a:r>
              <a:rPr lang="es-ES" sz="4800" dirty="0"/>
              <a:t> </a:t>
            </a:r>
            <a:r>
              <a:rPr lang="es-ES" sz="4800" dirty="0" err="1"/>
              <a:t>can't</a:t>
            </a:r>
            <a:r>
              <a:rPr lang="es-ES" sz="4800" dirty="0"/>
              <a:t> </a:t>
            </a:r>
            <a:r>
              <a:rPr lang="es-ES" sz="4800" dirty="0" err="1"/>
              <a:t>drink</a:t>
            </a:r>
            <a:r>
              <a:rPr lang="es-ES" sz="4800" dirty="0"/>
              <a:t> </a:t>
            </a:r>
            <a:r>
              <a:rPr lang="es-ES" sz="4800" dirty="0" err="1"/>
              <a:t>it</a:t>
            </a:r>
            <a:r>
              <a:rPr lang="es-ES" sz="4800" dirty="0"/>
              <a:t>, </a:t>
            </a:r>
            <a:r>
              <a:rPr lang="es-ES" sz="4800" dirty="0" err="1"/>
              <a:t>wash</a:t>
            </a:r>
            <a:r>
              <a:rPr lang="es-ES" sz="4800" dirty="0"/>
              <a:t> </a:t>
            </a:r>
            <a:r>
              <a:rPr lang="es-ES" sz="4800" dirty="0" err="1"/>
              <a:t>with</a:t>
            </a:r>
            <a:r>
              <a:rPr lang="es-ES" sz="4800" dirty="0"/>
              <a:t> </a:t>
            </a:r>
            <a:r>
              <a:rPr lang="es-ES" sz="4800" dirty="0" err="1"/>
              <a:t>it</a:t>
            </a:r>
            <a:r>
              <a:rPr lang="es-ES" sz="4800" dirty="0"/>
              <a:t>, </a:t>
            </a:r>
            <a:r>
              <a:rPr lang="es-ES" sz="4800" dirty="0" err="1"/>
              <a:t>or</a:t>
            </a:r>
            <a:r>
              <a:rPr lang="es-ES" sz="4800" dirty="0"/>
              <a:t> use </a:t>
            </a:r>
            <a:r>
              <a:rPr lang="es-ES" sz="4800" dirty="0" err="1"/>
              <a:t>it</a:t>
            </a:r>
            <a:r>
              <a:rPr lang="es-ES" sz="4800" dirty="0"/>
              <a:t> </a:t>
            </a:r>
            <a:r>
              <a:rPr lang="es-ES" sz="4800" dirty="0" err="1"/>
              <a:t>to</a:t>
            </a:r>
            <a:r>
              <a:rPr lang="es-ES" sz="4800" dirty="0"/>
              <a:t> </a:t>
            </a:r>
            <a:r>
              <a:rPr lang="es-ES" sz="4800" dirty="0" err="1"/>
              <a:t>water</a:t>
            </a:r>
            <a:r>
              <a:rPr lang="es-ES" sz="4800" dirty="0"/>
              <a:t> </a:t>
            </a:r>
            <a:r>
              <a:rPr lang="es-ES" sz="4800" dirty="0" err="1"/>
              <a:t>plants</a:t>
            </a:r>
            <a:r>
              <a:rPr lang="es-ES" sz="4800" dirty="0"/>
              <a:t>.</a:t>
            </a:r>
          </a:p>
          <a:p>
            <a:pPr>
              <a:buFontTx/>
              <a:buNone/>
            </a:pPr>
            <a:endParaRPr lang="es-ES" sz="4800" b="1" dirty="0">
              <a:solidFill>
                <a:schemeClr val="accent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1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7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549275"/>
            <a:ext cx="8229600" cy="5688013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s-ES" sz="4800" dirty="0"/>
              <a:t>As </a:t>
            </a:r>
            <a:r>
              <a:rPr lang="es-ES" sz="4800" dirty="0" err="1"/>
              <a:t>our</a:t>
            </a:r>
            <a:r>
              <a:rPr lang="es-ES" sz="4800" dirty="0"/>
              <a:t> </a:t>
            </a:r>
            <a:r>
              <a:rPr lang="es-ES" sz="4800" dirty="0" err="1"/>
              <a:t>population</a:t>
            </a:r>
            <a:r>
              <a:rPr lang="es-ES" sz="4800" dirty="0"/>
              <a:t> </a:t>
            </a:r>
            <a:r>
              <a:rPr lang="es-ES" sz="4800" dirty="0" err="1"/>
              <a:t>grows</a:t>
            </a:r>
            <a:r>
              <a:rPr lang="es-ES" sz="4800" dirty="0"/>
              <a:t>, more and more </a:t>
            </a:r>
            <a:r>
              <a:rPr lang="es-ES" sz="4800" dirty="0" err="1"/>
              <a:t>people</a:t>
            </a:r>
            <a:r>
              <a:rPr lang="es-ES" sz="4800" dirty="0"/>
              <a:t> are </a:t>
            </a:r>
            <a:r>
              <a:rPr lang="es-ES" sz="4800" dirty="0" err="1"/>
              <a:t>using</a:t>
            </a:r>
            <a:r>
              <a:rPr lang="es-ES" sz="4800" dirty="0"/>
              <a:t> up </a:t>
            </a:r>
            <a:r>
              <a:rPr lang="es-ES" sz="4800" dirty="0" err="1"/>
              <a:t>this</a:t>
            </a:r>
            <a:r>
              <a:rPr lang="es-ES" sz="4800" dirty="0"/>
              <a:t> </a:t>
            </a:r>
            <a:r>
              <a:rPr lang="es-ES" sz="4800" dirty="0" err="1"/>
              <a:t>limited</a:t>
            </a:r>
            <a:r>
              <a:rPr lang="es-ES" sz="4800" dirty="0"/>
              <a:t> </a:t>
            </a:r>
            <a:r>
              <a:rPr lang="es-ES" sz="4800" dirty="0" err="1"/>
              <a:t>resource</a:t>
            </a:r>
            <a:r>
              <a:rPr lang="es-ES" sz="4800" dirty="0"/>
              <a:t>. </a:t>
            </a:r>
            <a:endParaRPr lang="es-ES" sz="4800" dirty="0" smtClean="0"/>
          </a:p>
          <a:p>
            <a:pPr marL="0" indent="0">
              <a:buNone/>
            </a:pPr>
            <a:r>
              <a:rPr lang="en-US" sz="4800" dirty="0" smtClean="0"/>
              <a:t>We live in a country with little water because our climate is dry. So </a:t>
            </a:r>
            <a:r>
              <a:rPr lang="es-ES" sz="4800" dirty="0" err="1" smtClean="0"/>
              <a:t>it</a:t>
            </a:r>
            <a:r>
              <a:rPr lang="es-ES" sz="4800" dirty="0" smtClean="0"/>
              <a:t> </a:t>
            </a:r>
            <a:r>
              <a:rPr lang="es-ES" sz="4800" dirty="0" err="1"/>
              <a:t>is</a:t>
            </a:r>
            <a:r>
              <a:rPr lang="es-ES" sz="4800" dirty="0"/>
              <a:t> </a:t>
            </a:r>
            <a:r>
              <a:rPr lang="es-ES" sz="4800" dirty="0" err="1"/>
              <a:t>important</a:t>
            </a:r>
            <a:r>
              <a:rPr lang="es-ES" sz="4800" dirty="0"/>
              <a:t> </a:t>
            </a:r>
            <a:r>
              <a:rPr lang="es-ES" sz="4800" dirty="0" err="1" smtClean="0"/>
              <a:t>to</a:t>
            </a:r>
            <a:r>
              <a:rPr lang="es-ES" sz="4800" dirty="0" smtClean="0"/>
              <a:t> use </a:t>
            </a:r>
            <a:r>
              <a:rPr lang="es-ES" sz="4800" dirty="0" err="1"/>
              <a:t>our</a:t>
            </a:r>
            <a:r>
              <a:rPr lang="es-ES" sz="4800" dirty="0"/>
              <a:t> </a:t>
            </a:r>
            <a:r>
              <a:rPr lang="es-ES" sz="4800" dirty="0" err="1"/>
              <a:t>water</a:t>
            </a:r>
            <a:r>
              <a:rPr lang="es-ES" sz="4800" dirty="0"/>
              <a:t> </a:t>
            </a:r>
            <a:r>
              <a:rPr lang="es-ES" sz="4800" dirty="0" err="1" smtClean="0"/>
              <a:t>wisely</a:t>
            </a:r>
            <a:r>
              <a:rPr lang="es-ES" sz="4800" dirty="0" smtClean="0"/>
              <a:t>.</a:t>
            </a:r>
          </a:p>
          <a:p>
            <a:r>
              <a:rPr lang="es-ES" sz="4800" b="1" dirty="0" smtClean="0">
                <a:solidFill>
                  <a:schemeClr val="accent2"/>
                </a:solidFill>
              </a:rPr>
              <a:t>DON’T </a:t>
            </a:r>
            <a:r>
              <a:rPr lang="es-ES" sz="4800" b="1" dirty="0">
                <a:solidFill>
                  <a:schemeClr val="accent2"/>
                </a:solidFill>
              </a:rPr>
              <a:t>WASTE IT</a:t>
            </a:r>
            <a:r>
              <a:rPr lang="es-ES" sz="4800" b="1" dirty="0" smtClean="0">
                <a:solidFill>
                  <a:schemeClr val="accent2"/>
                </a:solidFill>
              </a:rPr>
              <a:t>!</a:t>
            </a:r>
          </a:p>
          <a:p>
            <a:r>
              <a:rPr lang="es-ES" sz="4800" b="1" dirty="0" smtClean="0">
                <a:solidFill>
                  <a:schemeClr val="accent2"/>
                </a:solidFill>
              </a:rPr>
              <a:t>SAVE WATER!</a:t>
            </a:r>
            <a:endParaRPr lang="es-ES" sz="4800" b="1" dirty="0">
              <a:solidFill>
                <a:schemeClr val="accent2"/>
              </a:solidFill>
            </a:endParaRPr>
          </a:p>
          <a:p>
            <a:pPr>
              <a:buFontTx/>
              <a:buNone/>
            </a:pPr>
            <a:endParaRPr lang="es-ES" sz="4800" b="1" dirty="0">
              <a:solidFill>
                <a:schemeClr val="accent2"/>
              </a:solidFill>
            </a:endParaRPr>
          </a:p>
          <a:p>
            <a:endParaRPr lang="es-E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12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12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12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12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800" decel="100000"/>
                                        <p:tgtEl>
                                          <p:spTgt spid="122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800" decel="100000" fill="hold"/>
                                        <p:tgtEl>
                                          <p:spTgt spid="122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800" decel="100000" fill="hold"/>
                                        <p:tgtEl>
                                          <p:spTgt spid="122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800" decel="100000" fill="hold"/>
                                        <p:tgtEl>
                                          <p:spTgt spid="122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800" decel="100000"/>
                                        <p:tgtEl>
                                          <p:spTgt spid="122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800" decel="100000" fill="hold"/>
                                        <p:tgtEl>
                                          <p:spTgt spid="122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800" decel="100000" fill="hold"/>
                                        <p:tgtEl>
                                          <p:spTgt spid="122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800" decel="100000" fill="hold"/>
                                        <p:tgtEl>
                                          <p:spTgt spid="122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800" decel="100000"/>
                                        <p:tgtEl>
                                          <p:spTgt spid="122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800" decel="100000" fill="hold"/>
                                        <p:tgtEl>
                                          <p:spTgt spid="122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800" decel="100000" fill="hold"/>
                                        <p:tgtEl>
                                          <p:spTgt spid="122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800" decel="100000" fill="hold"/>
                                        <p:tgtEl>
                                          <p:spTgt spid="122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1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2" name="Picture 4" descr="MCj03511810000[1]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24128" y="188640"/>
            <a:ext cx="2095500" cy="5013325"/>
          </a:xfrm>
          <a:prstGeom prst="rect">
            <a:avLst/>
          </a:prstGeom>
          <a:noFill/>
        </p:spPr>
      </p:pic>
      <p:pic>
        <p:nvPicPr>
          <p:cNvPr id="7174" name="Picture 6" descr="MCj02154710000[1]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71600" y="548680"/>
            <a:ext cx="3652838" cy="390683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1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717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71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71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09391" y="1484784"/>
            <a:ext cx="4344617" cy="38884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9552" y="188640"/>
            <a:ext cx="4032448" cy="40324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544" y="476672"/>
            <a:ext cx="8119080" cy="52565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79712" y="59026"/>
            <a:ext cx="5256584" cy="68335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2138"/>
            <a:ext cx="9146849" cy="6855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51106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229</TotalTime>
  <Words>441</Words>
  <Application>Microsoft Office PowerPoint</Application>
  <PresentationFormat>Presentación en pantalla (4:3)</PresentationFormat>
  <Paragraphs>59</Paragraphs>
  <Slides>18</Slides>
  <Notes>18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18</vt:i4>
      </vt:variant>
    </vt:vector>
  </HeadingPairs>
  <TitlesOfParts>
    <vt:vector size="19" baseType="lpstr">
      <vt:lpstr>Tema de Office</vt:lpstr>
      <vt:lpstr>Diapositiva 1</vt:lpstr>
      <vt:lpstr>Diapositiva 2</vt:lpstr>
      <vt:lpstr>Diapositiva 3</vt:lpstr>
      <vt:lpstr>Diapositiva 4</vt:lpstr>
      <vt:lpstr>Diapositiva 5</vt:lpstr>
      <vt:lpstr>Diapositiva 6</vt:lpstr>
      <vt:lpstr>Diapositiva 7</vt:lpstr>
      <vt:lpstr>Diapositiva 8</vt:lpstr>
      <vt:lpstr>Diapositiva 9</vt:lpstr>
      <vt:lpstr>Diapositiva 10</vt:lpstr>
      <vt:lpstr>Diapositiva 11</vt:lpstr>
      <vt:lpstr>Diapositiva 12</vt:lpstr>
      <vt:lpstr>Diapositiva 13</vt:lpstr>
      <vt:lpstr>Diapositiva 14</vt:lpstr>
      <vt:lpstr>Videos</vt:lpstr>
      <vt:lpstr>Home water audit</vt:lpstr>
      <vt:lpstr>Diapositiva 17</vt:lpstr>
      <vt:lpstr>Diapositiva 18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PABLO ACOSTA ROBLES</dc:creator>
  <cp:lastModifiedBy>PABLO ACOSTA ROBLES</cp:lastModifiedBy>
  <cp:revision>14</cp:revision>
  <dcterms:created xsi:type="dcterms:W3CDTF">2012-03-01T13:49:13Z</dcterms:created>
  <dcterms:modified xsi:type="dcterms:W3CDTF">2012-03-04T21:28:07Z</dcterms:modified>
</cp:coreProperties>
</file>