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08" r:id="rId2"/>
    <p:sldId id="256" r:id="rId3"/>
    <p:sldId id="257" r:id="rId4"/>
    <p:sldId id="258" r:id="rId5"/>
    <p:sldId id="291" r:id="rId6"/>
    <p:sldId id="261" r:id="rId7"/>
    <p:sldId id="292" r:id="rId8"/>
    <p:sldId id="293" r:id="rId9"/>
    <p:sldId id="294" r:id="rId10"/>
    <p:sldId id="295" r:id="rId11"/>
    <p:sldId id="296" r:id="rId12"/>
    <p:sldId id="297" r:id="rId13"/>
    <p:sldId id="298" r:id="rId14"/>
    <p:sldId id="306" r:id="rId15"/>
    <p:sldId id="307" r:id="rId16"/>
    <p:sldId id="262" r:id="rId17"/>
    <p:sldId id="263" r:id="rId18"/>
    <p:sldId id="299" r:id="rId19"/>
    <p:sldId id="300" r:id="rId20"/>
    <p:sldId id="301" r:id="rId21"/>
    <p:sldId id="264" r:id="rId22"/>
    <p:sldId id="305" r:id="rId23"/>
    <p:sldId id="287" r:id="rId24"/>
    <p:sldId id="302" r:id="rId25"/>
    <p:sldId id="303" r:id="rId26"/>
    <p:sldId id="268" r:id="rId27"/>
    <p:sldId id="304" r:id="rId28"/>
    <p:sldId id="259" r:id="rId29"/>
    <p:sldId id="267" r:id="rId30"/>
    <p:sldId id="269" r:id="rId31"/>
    <p:sldId id="270" r:id="rId32"/>
    <p:sldId id="271" r:id="rId33"/>
    <p:sldId id="272" r:id="rId34"/>
    <p:sldId id="273" r:id="rId35"/>
    <p:sldId id="274" r:id="rId36"/>
    <p:sldId id="275" r:id="rId37"/>
    <p:sldId id="276" r:id="rId38"/>
    <p:sldId id="266" r:id="rId39"/>
    <p:sldId id="277" r:id="rId40"/>
    <p:sldId id="278" r:id="rId41"/>
    <p:sldId id="279" r:id="rId42"/>
    <p:sldId id="280" r:id="rId43"/>
    <p:sldId id="281" r:id="rId44"/>
    <p:sldId id="282" r:id="rId45"/>
    <p:sldId id="283" r:id="rId46"/>
    <p:sldId id="284" r:id="rId47"/>
    <p:sldId id="285" r:id="rId48"/>
    <p:sldId id="286" r:id="rId49"/>
    <p:sldId id="288" r:id="rId50"/>
    <p:sldId id="289" r:id="rId51"/>
    <p:sldId id="290"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989" y="-77"/>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xMode val="edge"/>
          <c:yMode val="edge"/>
          <c:x val="1.9999914017742551E-2"/>
          <c:y val="1.9984167067500412E-2"/>
          <c:w val="0.71702390273687078"/>
          <c:h val="0.94004729838063161"/>
        </c:manualLayout>
      </c:layout>
      <c:barChart>
        <c:barDir val="col"/>
        <c:grouping val="clustered"/>
        <c:ser>
          <c:idx val="0"/>
          <c:order val="0"/>
          <c:tx>
            <c:v>Atmospheric Pressure</c:v>
          </c:tx>
          <c:spPr>
            <a:solidFill>
              <a:srgbClr val="579D1C"/>
            </a:solidFill>
            <a:ln w="9528">
              <a:solidFill>
                <a:srgbClr val="000000"/>
              </a:solidFill>
              <a:prstDash val="solid"/>
              <a:round/>
            </a:ln>
          </c:spPr>
          <c:cat>
            <c:strLit>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strLit>
          </c:cat>
          <c:val>
            <c:numLit>
              <c:formatCode>General</c:formatCode>
              <c:ptCount val="15"/>
              <c:pt idx="0">
                <c:v>1004</c:v>
              </c:pt>
              <c:pt idx="1">
                <c:v>996</c:v>
              </c:pt>
              <c:pt idx="2">
                <c:v>998</c:v>
              </c:pt>
              <c:pt idx="3">
                <c:v>998</c:v>
              </c:pt>
              <c:pt idx="4">
                <c:v>1005</c:v>
              </c:pt>
              <c:pt idx="5">
                <c:v>1005</c:v>
              </c:pt>
              <c:pt idx="6">
                <c:v>1008</c:v>
              </c:pt>
              <c:pt idx="7">
                <c:v>1012</c:v>
              </c:pt>
              <c:pt idx="8">
                <c:v>1014</c:v>
              </c:pt>
              <c:pt idx="9">
                <c:v>1016</c:v>
              </c:pt>
              <c:pt idx="10">
                <c:v>1006</c:v>
              </c:pt>
              <c:pt idx="11">
                <c:v>1004</c:v>
              </c:pt>
              <c:pt idx="12">
                <c:v>1004</c:v>
              </c:pt>
              <c:pt idx="13">
                <c:v>1002</c:v>
              </c:pt>
              <c:pt idx="14">
                <c:v>1002</c:v>
              </c:pt>
            </c:numLit>
          </c:val>
        </c:ser>
        <c:axId val="63568128"/>
        <c:axId val="63566592"/>
      </c:barChart>
      <c:valAx>
        <c:axId val="63566592"/>
        <c:scaling>
          <c:orientation val="minMax"/>
        </c:scaling>
        <c:axPos val="l"/>
        <c:majorGridlines>
          <c:spPr>
            <a:ln w="9528">
              <a:solidFill>
                <a:srgbClr val="B3B3B3"/>
              </a:solidFill>
              <a:prstDash val="solid"/>
              <a:round/>
            </a:ln>
          </c:spPr>
        </c:majorGridlines>
        <c:numFmt formatCode="General" sourceLinked="0"/>
        <c:majorTickMark val="none"/>
        <c:tickLblPos val="nextTo"/>
        <c:spPr>
          <a:noFill/>
          <a:ln w="9528">
            <a:solidFill>
              <a:srgbClr val="B3B3B3"/>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800" b="0" i="0" u="none" strike="noStrike" kern="1200" baseline="0">
                <a:solidFill>
                  <a:srgbClr val="000000"/>
                </a:solidFill>
                <a:latin typeface="Calibri"/>
              </a:defRPr>
            </a:pPr>
            <a:endParaRPr lang="es-ES"/>
          </a:p>
        </c:txPr>
        <c:crossAx val="63568128"/>
        <c:crosses val="autoZero"/>
        <c:crossBetween val="between"/>
      </c:valAx>
      <c:catAx>
        <c:axId val="63568128"/>
        <c:scaling>
          <c:orientation val="minMax"/>
        </c:scaling>
        <c:axPos val="b"/>
        <c:numFmt formatCode="General" sourceLinked="0"/>
        <c:majorTickMark val="none"/>
        <c:tickLblPos val="nextTo"/>
        <c:spPr>
          <a:noFill/>
          <a:ln w="9528">
            <a:solidFill>
              <a:srgbClr val="B3B3B3"/>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800" b="0" i="0" u="none" strike="noStrike" kern="1200" baseline="0">
                <a:solidFill>
                  <a:srgbClr val="000000"/>
                </a:solidFill>
                <a:latin typeface="Calibri"/>
              </a:defRPr>
            </a:pPr>
            <a:endParaRPr lang="es-ES"/>
          </a:p>
        </c:txPr>
        <c:crossAx val="63566592"/>
        <c:crosses val="autoZero"/>
        <c:auto val="1"/>
        <c:lblAlgn val="ctr"/>
        <c:lblOffset val="100"/>
      </c:catAx>
      <c:spPr>
        <a:noFill/>
        <a:ln w="9528">
          <a:solidFill>
            <a:srgbClr val="B3B3B3"/>
          </a:solidFill>
          <a:prstDash val="solid"/>
        </a:ln>
      </c:spPr>
    </c:plotArea>
    <c:legend>
      <c:legendPos val="r"/>
      <c:layout/>
      <c:spPr>
        <a:noFill/>
        <a:ln>
          <a:noFill/>
        </a:ln>
      </c:spPr>
      <c:txPr>
        <a:bodyPr lIns="0" tIns="0" rIns="0" bIns="0"/>
        <a:lstStyle/>
        <a:p>
          <a:pPr marL="0" marR="0" indent="0" defTabSz="914400" fontAlgn="auto" hangingPunct="1">
            <a:lnSpc>
              <a:spcPct val="100000"/>
            </a:lnSpc>
            <a:spcBef>
              <a:spcPts val="0"/>
            </a:spcBef>
            <a:spcAft>
              <a:spcPts val="0"/>
            </a:spcAft>
            <a:tabLst/>
            <a:defRPr sz="2000" b="0" i="0" u="none" strike="noStrike" kern="1200" baseline="0">
              <a:solidFill>
                <a:srgbClr val="000000"/>
              </a:solidFill>
              <a:latin typeface="Calibri"/>
            </a:defRPr>
          </a:pPr>
          <a:endParaRPr lang="es-ES"/>
        </a:p>
      </c:txPr>
    </c:legend>
    <c:plotVisOnly val="1"/>
  </c:chart>
  <c:spPr>
    <a:noFill/>
    <a:ln>
      <a:noFill/>
    </a:ln>
  </c:spPr>
  <c:txPr>
    <a:bodyPr lIns="0" tIns="0" rIns="0" bIns="0"/>
    <a:lstStyle/>
    <a:p>
      <a:pPr marL="0" marR="0" indent="0" algn="ctr"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E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15069-B7DF-4460-A17E-DDC31A905C65}" type="datetimeFigureOut">
              <a:rPr lang="es-ES" smtClean="0"/>
              <a:pPr/>
              <a:t>25/03/2012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6A47F-B0C7-4721-A8A1-4C29337E7B7A}"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025"/>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12290" name="Rectangle 1026"/>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025"/>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13314" name="Rectangle 1026"/>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bwMode="auto">
          <a:xfrm>
            <a:off x="914400" y="4343400"/>
            <a:ext cx="5029200" cy="4114800"/>
          </a:xfrm>
          <a:prstGeom prst="rect">
            <a:avLst/>
          </a:prstGeom>
          <a:noFill/>
          <a:ln>
            <a:miter lim="800000"/>
            <a:headEnd/>
            <a:tailEnd/>
          </a:ln>
        </p:spPr>
        <p:txBody>
          <a:bodyPr lIns="90000" tIns="46800" rIns="90000" bIns="46800">
            <a:spAutoFit/>
          </a:bodyPr>
          <a:lstStyle/>
          <a:p>
            <a:pPr algn="just">
              <a:lnSpc>
                <a:spcPct val="89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latin typeface="Arial" charset="0"/>
                <a:ea typeface="HG Mincho Light J;MS Gothic;HG " charset="0"/>
                <a:cs typeface="HG Mincho Light J;MS Gothic;HG " charset="0"/>
              </a:rPr>
              <a:t>En los lugares que </a:t>
            </a:r>
            <a:r>
              <a:rPr lang="en-GB" sz="1800">
                <a:solidFill>
                  <a:srgbClr val="0000FF"/>
                </a:solidFill>
                <a:latin typeface="Arial" charset="0"/>
                <a:ea typeface="HG Mincho Light J;MS Gothic;HG " charset="0"/>
                <a:cs typeface="HG Mincho Light J;MS Gothic;HG " charset="0"/>
              </a:rPr>
              <a:t>asciende el aire</a:t>
            </a:r>
            <a:r>
              <a:rPr lang="en-GB" sz="1800">
                <a:latin typeface="Arial" charset="0"/>
                <a:ea typeface="HG Mincho Light J;MS Gothic;HG " charset="0"/>
                <a:cs typeface="HG Mincho Light J;MS Gothic;HG " charset="0"/>
              </a:rPr>
              <a:t>, disminuye la presión originando un centro de bajas presiones o </a:t>
            </a:r>
            <a:r>
              <a:rPr lang="en-GB" sz="1800">
                <a:solidFill>
                  <a:srgbClr val="0000FF"/>
                </a:solidFill>
                <a:latin typeface="Arial" charset="0"/>
                <a:ea typeface="HG Mincho Light J;MS Gothic;HG " charset="0"/>
                <a:cs typeface="HG Mincho Light J;MS Gothic;HG " charset="0"/>
              </a:rPr>
              <a:t>borrascas (B).</a:t>
            </a:r>
            <a:r>
              <a:rPr lang="en-GB" sz="1800">
                <a:latin typeface="Arial" charset="0"/>
                <a:ea typeface="HG Mincho Light J;MS Gothic;HG " charset="0"/>
                <a:cs typeface="HG Mincho Light J;MS Gothic;HG " charset="0"/>
              </a:rPr>
              <a:t> Hay </a:t>
            </a:r>
            <a:r>
              <a:rPr lang="en-GB" sz="1800">
                <a:solidFill>
                  <a:srgbClr val="0000FF"/>
                </a:solidFill>
                <a:latin typeface="Arial" charset="0"/>
                <a:ea typeface="HG Mincho Light J;MS Gothic;HG " charset="0"/>
                <a:cs typeface="HG Mincho Light J;MS Gothic;HG " charset="0"/>
              </a:rPr>
              <a:t>inestabilidad</a:t>
            </a:r>
            <a:r>
              <a:rPr lang="en-GB" sz="1800">
                <a:latin typeface="Arial" charset="0"/>
                <a:ea typeface="HG Mincho Light J;MS Gothic;HG " charset="0"/>
                <a:cs typeface="HG Mincho Light J;MS Gothic;HG " charset="0"/>
              </a:rPr>
              <a:t> y se suelen producir precipitaciones.</a:t>
            </a:r>
          </a:p>
          <a:p>
            <a:pPr algn="just">
              <a:lnSpc>
                <a:spcPct val="89000"/>
              </a:lnSpc>
              <a:spcBef>
                <a:spcPts val="112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latin typeface="Arial" charset="0"/>
                <a:ea typeface="HG Mincho Light J;MS Gothic;HG " charset="0"/>
                <a:cs typeface="HG Mincho Light J;MS Gothic;HG " charset="0"/>
              </a:rPr>
              <a:t>En los lugares en que el aire desciende, aumenta la presión originando un centro de altas presiones o anticiclón (A). Hay estabilidad y suele hacer buen tiempo.</a:t>
            </a:r>
          </a:p>
          <a:p>
            <a:pPr eaLnBrk="1" hangingPunct="1">
              <a:lnSpc>
                <a:spcPct val="101000"/>
              </a:lnSpc>
              <a:spcBef>
                <a:spcPts val="675"/>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a:latin typeface="Arial" charset="0"/>
              <a:ea typeface="HG Mincho Light J;MS Gothic;HG " charset="0"/>
              <a:cs typeface="HG Mincho Light J;MS Gothic;HG "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28" y="4343324"/>
            <a:ext cx="5486309" cy="4037591"/>
          </a:xfrm>
        </p:spPr>
        <p:txBody>
          <a:bodyPr/>
          <a:lstStyle/>
          <a:p>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630525" y="303213"/>
            <a:ext cx="31262638" cy="23448962"/>
          </a:xfrm>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1C6A47F-B0C7-4721-A8A1-4C29337E7B7A}"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082AD4D-87AE-470A-87D2-EF99C9ACEDBB}" type="datetimeFigureOut">
              <a:rPr lang="es-ES" smtClean="0"/>
              <a:pPr/>
              <a:t>25/03/2012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92AF94-58A8-4132-985A-2BDB9F763B7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082AD4D-87AE-470A-87D2-EF99C9ACEDBB}" type="datetimeFigureOut">
              <a:rPr lang="es-ES" smtClean="0"/>
              <a:pPr/>
              <a:t>25/03/2012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92AF94-58A8-4132-985A-2BDB9F763B7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082AD4D-87AE-470A-87D2-EF99C9ACEDBB}" type="datetimeFigureOut">
              <a:rPr lang="es-ES" smtClean="0"/>
              <a:pPr/>
              <a:t>25/03/2012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92AF94-58A8-4132-985A-2BDB9F763B7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082AD4D-87AE-470A-87D2-EF99C9ACEDBB}" type="datetimeFigureOut">
              <a:rPr lang="es-ES" smtClean="0"/>
              <a:pPr/>
              <a:t>25/03/2012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92AF94-58A8-4132-985A-2BDB9F763B7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082AD4D-87AE-470A-87D2-EF99C9ACEDBB}" type="datetimeFigureOut">
              <a:rPr lang="es-ES" smtClean="0"/>
              <a:pPr/>
              <a:t>25/03/2012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92AF94-58A8-4132-985A-2BDB9F763B7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082AD4D-87AE-470A-87D2-EF99C9ACEDBB}" type="datetimeFigureOut">
              <a:rPr lang="es-ES" smtClean="0"/>
              <a:pPr/>
              <a:t>25/03/2012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E92AF94-58A8-4132-985A-2BDB9F763B7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082AD4D-87AE-470A-87D2-EF99C9ACEDBB}" type="datetimeFigureOut">
              <a:rPr lang="es-ES" smtClean="0"/>
              <a:pPr/>
              <a:t>25/03/2012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E92AF94-58A8-4132-985A-2BDB9F763B7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082AD4D-87AE-470A-87D2-EF99C9ACEDBB}" type="datetimeFigureOut">
              <a:rPr lang="es-ES" smtClean="0"/>
              <a:pPr/>
              <a:t>25/03/2012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E92AF94-58A8-4132-985A-2BDB9F763B7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82AD4D-87AE-470A-87D2-EF99C9ACEDBB}" type="datetimeFigureOut">
              <a:rPr lang="es-ES" smtClean="0"/>
              <a:pPr/>
              <a:t>25/03/2012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E92AF94-58A8-4132-985A-2BDB9F763B7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82AD4D-87AE-470A-87D2-EF99C9ACEDBB}" type="datetimeFigureOut">
              <a:rPr lang="es-ES" smtClean="0"/>
              <a:pPr/>
              <a:t>25/03/2012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E92AF94-58A8-4132-985A-2BDB9F763B7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82AD4D-87AE-470A-87D2-EF99C9ACEDBB}" type="datetimeFigureOut">
              <a:rPr lang="es-ES" smtClean="0"/>
              <a:pPr/>
              <a:t>25/03/2012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E92AF94-58A8-4132-985A-2BDB9F763B7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2AD4D-87AE-470A-87D2-EF99C9ACEDBB}" type="datetimeFigureOut">
              <a:rPr lang="es-ES" smtClean="0"/>
              <a:pPr/>
              <a:t>25/03/2012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2AF94-58A8-4132-985A-2BDB9F763B7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980728"/>
            <a:ext cx="6984776" cy="369332"/>
          </a:xfrm>
          <a:prstGeom prst="rect">
            <a:avLst/>
          </a:prstGeom>
          <a:noFill/>
        </p:spPr>
        <p:txBody>
          <a:bodyPr wrap="square" rtlCol="0">
            <a:spAutoFit/>
          </a:bodyPr>
          <a:lstStyle/>
          <a:p>
            <a:endParaRPr lang="es-ES" dirty="0"/>
          </a:p>
        </p:txBody>
      </p:sp>
      <p:sp>
        <p:nvSpPr>
          <p:cNvPr id="3" name="2 CuadroTexto"/>
          <p:cNvSpPr txBox="1"/>
          <p:nvPr/>
        </p:nvSpPr>
        <p:spPr>
          <a:xfrm>
            <a:off x="0" y="0"/>
            <a:ext cx="5004048" cy="6278642"/>
          </a:xfrm>
          <a:prstGeom prst="rect">
            <a:avLst/>
          </a:prstGeom>
          <a:noFill/>
        </p:spPr>
        <p:txBody>
          <a:bodyPr wrap="square" rtlCol="0">
            <a:spAutoFit/>
          </a:bodyPr>
          <a:lstStyle/>
          <a:p>
            <a:r>
              <a:rPr lang="en-GB" sz="2400" i="1" dirty="0" smtClean="0"/>
              <a:t>Read the following weather forecast and then draw the suitable symbols on the map</a:t>
            </a:r>
            <a:r>
              <a:rPr lang="en-GB" sz="2400" i="1" dirty="0" smtClean="0"/>
              <a:t>:</a:t>
            </a:r>
          </a:p>
          <a:p>
            <a:endParaRPr lang="es-ES" sz="2400" i="1" dirty="0" smtClean="0"/>
          </a:p>
          <a:p>
            <a:r>
              <a:rPr lang="en-GB" sz="3200" dirty="0" smtClean="0"/>
              <a:t>Rain is possible especially in the Southeast of England, cloudy skies in Wales and clear skies in the rest of the United Kingdom. Very strong winds from the Northeast in Wales and light winds from the North in England and Scotland. </a:t>
            </a:r>
            <a:endParaRPr lang="es-ES" sz="3200" dirty="0" smtClean="0"/>
          </a:p>
          <a:p>
            <a:endParaRPr lang="es-ES" dirty="0"/>
          </a:p>
        </p:txBody>
      </p:sp>
      <p:pic>
        <p:nvPicPr>
          <p:cNvPr id="1026" name="Picture 2"/>
          <p:cNvPicPr>
            <a:picLocks noChangeAspect="1" noChangeArrowheads="1"/>
          </p:cNvPicPr>
          <p:nvPr/>
        </p:nvPicPr>
        <p:blipFill>
          <a:blip r:embed="rId3" cstate="print"/>
          <a:srcRect/>
          <a:stretch>
            <a:fillRect/>
          </a:stretch>
        </p:blipFill>
        <p:spPr bwMode="auto">
          <a:xfrm>
            <a:off x="5018026" y="0"/>
            <a:ext cx="4125974" cy="46085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What</a:t>
            </a:r>
            <a:r>
              <a:rPr lang="es-ES" dirty="0" smtClean="0"/>
              <a:t> </a:t>
            </a:r>
            <a:r>
              <a:rPr lang="es-ES" dirty="0" err="1" smtClean="0"/>
              <a:t>is</a:t>
            </a:r>
            <a:r>
              <a:rPr lang="es-ES" dirty="0" smtClean="0"/>
              <a:t> </a:t>
            </a:r>
            <a:r>
              <a:rPr lang="es-ES" dirty="0" err="1" smtClean="0"/>
              <a:t>the</a:t>
            </a:r>
            <a:r>
              <a:rPr lang="es-ES" dirty="0" smtClean="0"/>
              <a:t> normal </a:t>
            </a:r>
            <a:r>
              <a:rPr lang="es-ES" dirty="0" err="1" smtClean="0"/>
              <a:t>value</a:t>
            </a:r>
            <a:r>
              <a:rPr lang="es-ES" dirty="0" smtClean="0"/>
              <a:t> of </a:t>
            </a:r>
            <a:r>
              <a:rPr lang="es-ES" dirty="0" err="1" smtClean="0"/>
              <a:t>pressure</a:t>
            </a:r>
            <a:r>
              <a:rPr lang="es-ES" dirty="0" smtClean="0"/>
              <a:t>? 1015 </a:t>
            </a:r>
            <a:r>
              <a:rPr lang="es-ES" dirty="0" err="1" smtClean="0"/>
              <a:t>milibars</a:t>
            </a:r>
            <a:r>
              <a:rPr lang="es-ES" dirty="0" smtClean="0"/>
              <a:t> (</a:t>
            </a:r>
            <a:r>
              <a:rPr lang="es-ES" dirty="0" err="1" smtClean="0"/>
              <a:t>mb</a:t>
            </a:r>
            <a:r>
              <a:rPr lang="es-ES" dirty="0" smtClean="0"/>
              <a:t>)</a:t>
            </a:r>
            <a:endParaRPr lang="es-ES" dirty="0"/>
          </a:p>
        </p:txBody>
      </p:sp>
      <p:sp>
        <p:nvSpPr>
          <p:cNvPr id="3" name="2 CuadroTexto"/>
          <p:cNvSpPr txBox="1"/>
          <p:nvPr/>
        </p:nvSpPr>
        <p:spPr>
          <a:xfrm>
            <a:off x="1331640" y="2564904"/>
            <a:ext cx="4680520" cy="1569660"/>
          </a:xfrm>
          <a:prstGeom prst="rect">
            <a:avLst/>
          </a:prstGeom>
          <a:noFill/>
        </p:spPr>
        <p:txBody>
          <a:bodyPr wrap="square" rtlCol="0">
            <a:spAutoFit/>
          </a:bodyPr>
          <a:lstStyle/>
          <a:p>
            <a:r>
              <a:rPr lang="es-ES" sz="9600" dirty="0" smtClean="0"/>
              <a:t>1000 </a:t>
            </a:r>
            <a:r>
              <a:rPr lang="es-ES" sz="9600" dirty="0" err="1" smtClean="0"/>
              <a:t>mb</a:t>
            </a:r>
            <a:endParaRPr lang="es-ES" sz="9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What</a:t>
            </a:r>
            <a:r>
              <a:rPr lang="es-ES" dirty="0" smtClean="0"/>
              <a:t> </a:t>
            </a:r>
            <a:r>
              <a:rPr lang="es-ES" dirty="0" err="1" smtClean="0"/>
              <a:t>is</a:t>
            </a:r>
            <a:r>
              <a:rPr lang="es-ES" dirty="0" smtClean="0"/>
              <a:t> </a:t>
            </a:r>
            <a:r>
              <a:rPr lang="es-ES" dirty="0" err="1" smtClean="0"/>
              <a:t>the</a:t>
            </a:r>
            <a:r>
              <a:rPr lang="es-ES" dirty="0" smtClean="0"/>
              <a:t> normal </a:t>
            </a:r>
            <a:r>
              <a:rPr lang="es-ES" dirty="0" err="1" smtClean="0"/>
              <a:t>value</a:t>
            </a:r>
            <a:r>
              <a:rPr lang="es-ES" dirty="0" smtClean="0"/>
              <a:t> of </a:t>
            </a:r>
            <a:r>
              <a:rPr lang="es-ES" dirty="0" err="1" smtClean="0"/>
              <a:t>pressure</a:t>
            </a:r>
            <a:r>
              <a:rPr lang="es-ES" dirty="0" smtClean="0"/>
              <a:t>? 1015 </a:t>
            </a:r>
            <a:r>
              <a:rPr lang="es-ES" dirty="0" err="1" smtClean="0"/>
              <a:t>milibars</a:t>
            </a:r>
            <a:r>
              <a:rPr lang="es-ES" dirty="0" smtClean="0"/>
              <a:t> (</a:t>
            </a:r>
            <a:r>
              <a:rPr lang="es-ES" dirty="0" err="1" smtClean="0"/>
              <a:t>mb</a:t>
            </a:r>
            <a:r>
              <a:rPr lang="es-ES" dirty="0" smtClean="0"/>
              <a:t>)</a:t>
            </a:r>
            <a:endParaRPr lang="es-ES" dirty="0"/>
          </a:p>
        </p:txBody>
      </p:sp>
      <p:sp>
        <p:nvSpPr>
          <p:cNvPr id="3" name="2 CuadroTexto"/>
          <p:cNvSpPr txBox="1"/>
          <p:nvPr/>
        </p:nvSpPr>
        <p:spPr>
          <a:xfrm>
            <a:off x="1331640" y="2564904"/>
            <a:ext cx="4680520" cy="1569660"/>
          </a:xfrm>
          <a:prstGeom prst="rect">
            <a:avLst/>
          </a:prstGeom>
          <a:noFill/>
        </p:spPr>
        <p:txBody>
          <a:bodyPr wrap="square" rtlCol="0">
            <a:spAutoFit/>
          </a:bodyPr>
          <a:lstStyle/>
          <a:p>
            <a:r>
              <a:rPr lang="es-ES" sz="9600" dirty="0" smtClean="0"/>
              <a:t>1000 </a:t>
            </a:r>
            <a:r>
              <a:rPr lang="es-ES" sz="9600" dirty="0" err="1" smtClean="0"/>
              <a:t>mb</a:t>
            </a:r>
            <a:endParaRPr lang="es-ES" sz="9600" dirty="0"/>
          </a:p>
        </p:txBody>
      </p:sp>
      <p:sp>
        <p:nvSpPr>
          <p:cNvPr id="5" name="4 Nube"/>
          <p:cNvSpPr/>
          <p:nvPr/>
        </p:nvSpPr>
        <p:spPr>
          <a:xfrm>
            <a:off x="5076056" y="3789040"/>
            <a:ext cx="3312368" cy="230425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What</a:t>
            </a:r>
            <a:r>
              <a:rPr lang="es-ES" dirty="0" smtClean="0"/>
              <a:t> </a:t>
            </a:r>
            <a:r>
              <a:rPr lang="es-ES" dirty="0" err="1" smtClean="0"/>
              <a:t>is</a:t>
            </a:r>
            <a:r>
              <a:rPr lang="es-ES" dirty="0" smtClean="0"/>
              <a:t> </a:t>
            </a:r>
            <a:r>
              <a:rPr lang="es-ES" dirty="0" err="1" smtClean="0"/>
              <a:t>the</a:t>
            </a:r>
            <a:r>
              <a:rPr lang="es-ES" dirty="0" smtClean="0"/>
              <a:t> normal </a:t>
            </a:r>
            <a:r>
              <a:rPr lang="es-ES" dirty="0" err="1" smtClean="0"/>
              <a:t>value</a:t>
            </a:r>
            <a:r>
              <a:rPr lang="es-ES" dirty="0" smtClean="0"/>
              <a:t> of </a:t>
            </a:r>
            <a:r>
              <a:rPr lang="es-ES" dirty="0" err="1" smtClean="0"/>
              <a:t>pressure</a:t>
            </a:r>
            <a:r>
              <a:rPr lang="es-ES" dirty="0" smtClean="0"/>
              <a:t>? 1015 </a:t>
            </a:r>
            <a:r>
              <a:rPr lang="es-ES" dirty="0" err="1" smtClean="0"/>
              <a:t>milibars</a:t>
            </a:r>
            <a:r>
              <a:rPr lang="es-ES" dirty="0" smtClean="0"/>
              <a:t> (</a:t>
            </a:r>
            <a:r>
              <a:rPr lang="es-ES" dirty="0" err="1" smtClean="0"/>
              <a:t>mb</a:t>
            </a:r>
            <a:r>
              <a:rPr lang="es-ES" dirty="0" smtClean="0"/>
              <a:t>)</a:t>
            </a:r>
            <a:endParaRPr lang="es-ES" dirty="0"/>
          </a:p>
        </p:txBody>
      </p:sp>
      <p:sp>
        <p:nvSpPr>
          <p:cNvPr id="3" name="2 CuadroTexto"/>
          <p:cNvSpPr txBox="1"/>
          <p:nvPr/>
        </p:nvSpPr>
        <p:spPr>
          <a:xfrm>
            <a:off x="1331640" y="2564904"/>
            <a:ext cx="4680520" cy="1569660"/>
          </a:xfrm>
          <a:prstGeom prst="rect">
            <a:avLst/>
          </a:prstGeom>
          <a:noFill/>
        </p:spPr>
        <p:txBody>
          <a:bodyPr wrap="square" rtlCol="0">
            <a:spAutoFit/>
          </a:bodyPr>
          <a:lstStyle/>
          <a:p>
            <a:r>
              <a:rPr lang="es-ES" sz="9600" dirty="0" smtClean="0"/>
              <a:t>980 </a:t>
            </a:r>
            <a:r>
              <a:rPr lang="es-ES" sz="9600" dirty="0" err="1" smtClean="0"/>
              <a:t>mb</a:t>
            </a:r>
            <a:endParaRPr lang="es-ES" sz="9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What</a:t>
            </a:r>
            <a:r>
              <a:rPr lang="es-ES" dirty="0" smtClean="0"/>
              <a:t> </a:t>
            </a:r>
            <a:r>
              <a:rPr lang="es-ES" dirty="0" err="1" smtClean="0"/>
              <a:t>is</a:t>
            </a:r>
            <a:r>
              <a:rPr lang="es-ES" dirty="0" smtClean="0"/>
              <a:t> </a:t>
            </a:r>
            <a:r>
              <a:rPr lang="es-ES" dirty="0" err="1" smtClean="0"/>
              <a:t>the</a:t>
            </a:r>
            <a:r>
              <a:rPr lang="es-ES" dirty="0" smtClean="0"/>
              <a:t> normal </a:t>
            </a:r>
            <a:r>
              <a:rPr lang="es-ES" dirty="0" err="1" smtClean="0"/>
              <a:t>value</a:t>
            </a:r>
            <a:r>
              <a:rPr lang="es-ES" dirty="0" smtClean="0"/>
              <a:t> of </a:t>
            </a:r>
            <a:r>
              <a:rPr lang="es-ES" dirty="0" err="1" smtClean="0"/>
              <a:t>pressure</a:t>
            </a:r>
            <a:r>
              <a:rPr lang="es-ES" dirty="0" smtClean="0"/>
              <a:t>? 1015 </a:t>
            </a:r>
            <a:r>
              <a:rPr lang="es-ES" dirty="0" err="1" smtClean="0"/>
              <a:t>milibars</a:t>
            </a:r>
            <a:r>
              <a:rPr lang="es-ES" dirty="0" smtClean="0"/>
              <a:t> (</a:t>
            </a:r>
            <a:r>
              <a:rPr lang="es-ES" dirty="0" err="1" smtClean="0"/>
              <a:t>mb</a:t>
            </a:r>
            <a:r>
              <a:rPr lang="es-ES" dirty="0" smtClean="0"/>
              <a:t>)</a:t>
            </a:r>
            <a:endParaRPr lang="es-ES" dirty="0"/>
          </a:p>
        </p:txBody>
      </p:sp>
      <p:sp>
        <p:nvSpPr>
          <p:cNvPr id="3" name="2 CuadroTexto"/>
          <p:cNvSpPr txBox="1"/>
          <p:nvPr/>
        </p:nvSpPr>
        <p:spPr>
          <a:xfrm>
            <a:off x="1331640" y="2564904"/>
            <a:ext cx="4680520" cy="1569660"/>
          </a:xfrm>
          <a:prstGeom prst="rect">
            <a:avLst/>
          </a:prstGeom>
          <a:noFill/>
        </p:spPr>
        <p:txBody>
          <a:bodyPr wrap="square" rtlCol="0">
            <a:spAutoFit/>
          </a:bodyPr>
          <a:lstStyle/>
          <a:p>
            <a:r>
              <a:rPr lang="es-ES" sz="9600" dirty="0" smtClean="0"/>
              <a:t>980 </a:t>
            </a:r>
            <a:r>
              <a:rPr lang="es-ES" sz="9600" dirty="0" err="1" smtClean="0"/>
              <a:t>mb</a:t>
            </a:r>
            <a:endParaRPr lang="es-ES" sz="9600" dirty="0"/>
          </a:p>
        </p:txBody>
      </p:sp>
      <p:sp>
        <p:nvSpPr>
          <p:cNvPr id="5" name="4 Nube"/>
          <p:cNvSpPr/>
          <p:nvPr/>
        </p:nvSpPr>
        <p:spPr>
          <a:xfrm>
            <a:off x="5076056" y="3789040"/>
            <a:ext cx="3312368" cy="2304256"/>
          </a:xfrm>
          <a:prstGeom prst="cloud">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de flecha"/>
          <p:cNvCxnSpPr/>
          <p:nvPr/>
        </p:nvCxnSpPr>
        <p:spPr>
          <a:xfrm flipV="1">
            <a:off x="5148064" y="5661248"/>
            <a:ext cx="648072" cy="1008112"/>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V="1">
            <a:off x="5300464" y="5813648"/>
            <a:ext cx="648072" cy="1008112"/>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V="1">
            <a:off x="5452864" y="5966048"/>
            <a:ext cx="648072" cy="1008112"/>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7020272" y="5849888"/>
            <a:ext cx="648072" cy="1008112"/>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5940152" y="5849888"/>
            <a:ext cx="648072" cy="1008112"/>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V="1">
            <a:off x="6156176" y="5849888"/>
            <a:ext cx="648072" cy="1008112"/>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6372200" y="5849888"/>
            <a:ext cx="648072" cy="1008112"/>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6214864" y="5661248"/>
            <a:ext cx="1237456" cy="2074912"/>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What</a:t>
            </a:r>
            <a:r>
              <a:rPr lang="es-ES" dirty="0" smtClean="0"/>
              <a:t> </a:t>
            </a:r>
            <a:r>
              <a:rPr lang="es-ES" dirty="0" err="1" smtClean="0"/>
              <a:t>is</a:t>
            </a:r>
            <a:r>
              <a:rPr lang="es-ES" dirty="0" smtClean="0"/>
              <a:t> </a:t>
            </a:r>
            <a:r>
              <a:rPr lang="es-ES" dirty="0" err="1" smtClean="0"/>
              <a:t>the</a:t>
            </a:r>
            <a:r>
              <a:rPr lang="es-ES" dirty="0" smtClean="0"/>
              <a:t> normal </a:t>
            </a:r>
            <a:r>
              <a:rPr lang="es-ES" dirty="0" err="1" smtClean="0"/>
              <a:t>value</a:t>
            </a:r>
            <a:r>
              <a:rPr lang="es-ES" dirty="0" smtClean="0"/>
              <a:t> of </a:t>
            </a:r>
            <a:r>
              <a:rPr lang="es-ES" dirty="0" err="1" smtClean="0"/>
              <a:t>pressure</a:t>
            </a:r>
            <a:r>
              <a:rPr lang="es-ES" dirty="0" smtClean="0"/>
              <a:t>? 1015 </a:t>
            </a:r>
            <a:r>
              <a:rPr lang="es-ES" dirty="0" err="1" smtClean="0"/>
              <a:t>milibars</a:t>
            </a:r>
            <a:r>
              <a:rPr lang="es-ES" dirty="0" smtClean="0"/>
              <a:t> (</a:t>
            </a:r>
            <a:r>
              <a:rPr lang="es-ES" dirty="0" err="1" smtClean="0"/>
              <a:t>mb</a:t>
            </a:r>
            <a:r>
              <a:rPr lang="es-ES" dirty="0" smtClean="0"/>
              <a:t>)</a:t>
            </a:r>
            <a:endParaRPr lang="es-ES" dirty="0"/>
          </a:p>
        </p:txBody>
      </p:sp>
      <p:sp>
        <p:nvSpPr>
          <p:cNvPr id="3" name="2 CuadroTexto"/>
          <p:cNvSpPr txBox="1"/>
          <p:nvPr/>
        </p:nvSpPr>
        <p:spPr>
          <a:xfrm>
            <a:off x="1331640" y="2564904"/>
            <a:ext cx="4680520" cy="1569660"/>
          </a:xfrm>
          <a:prstGeom prst="rect">
            <a:avLst/>
          </a:prstGeom>
          <a:noFill/>
        </p:spPr>
        <p:txBody>
          <a:bodyPr wrap="square" rtlCol="0">
            <a:spAutoFit/>
          </a:bodyPr>
          <a:lstStyle/>
          <a:p>
            <a:r>
              <a:rPr lang="es-ES" sz="9600" dirty="0" smtClean="0"/>
              <a:t>1015 </a:t>
            </a:r>
            <a:r>
              <a:rPr lang="es-ES" sz="9600" dirty="0" err="1" smtClean="0"/>
              <a:t>mb</a:t>
            </a:r>
            <a:endParaRPr lang="es-ES" sz="9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What</a:t>
            </a:r>
            <a:r>
              <a:rPr lang="es-ES" dirty="0" smtClean="0"/>
              <a:t> </a:t>
            </a:r>
            <a:r>
              <a:rPr lang="es-ES" dirty="0" err="1" smtClean="0"/>
              <a:t>is</a:t>
            </a:r>
            <a:r>
              <a:rPr lang="es-ES" dirty="0" smtClean="0"/>
              <a:t> </a:t>
            </a:r>
            <a:r>
              <a:rPr lang="es-ES" dirty="0" err="1" smtClean="0"/>
              <a:t>the</a:t>
            </a:r>
            <a:r>
              <a:rPr lang="es-ES" dirty="0" smtClean="0"/>
              <a:t> normal </a:t>
            </a:r>
            <a:r>
              <a:rPr lang="es-ES" dirty="0" err="1" smtClean="0"/>
              <a:t>value</a:t>
            </a:r>
            <a:r>
              <a:rPr lang="es-ES" dirty="0" smtClean="0"/>
              <a:t> of </a:t>
            </a:r>
            <a:r>
              <a:rPr lang="es-ES" dirty="0" err="1" smtClean="0"/>
              <a:t>pressure</a:t>
            </a:r>
            <a:r>
              <a:rPr lang="es-ES" dirty="0" smtClean="0"/>
              <a:t>? 1015 </a:t>
            </a:r>
            <a:r>
              <a:rPr lang="es-ES" dirty="0" err="1" smtClean="0"/>
              <a:t>milibars</a:t>
            </a:r>
            <a:r>
              <a:rPr lang="es-ES" dirty="0" smtClean="0"/>
              <a:t> (</a:t>
            </a:r>
            <a:r>
              <a:rPr lang="es-ES" dirty="0" err="1" smtClean="0"/>
              <a:t>mb</a:t>
            </a:r>
            <a:r>
              <a:rPr lang="es-ES" dirty="0" smtClean="0"/>
              <a:t>)</a:t>
            </a:r>
            <a:endParaRPr lang="es-ES" dirty="0"/>
          </a:p>
        </p:txBody>
      </p:sp>
      <p:sp>
        <p:nvSpPr>
          <p:cNvPr id="3" name="2 CuadroTexto"/>
          <p:cNvSpPr txBox="1"/>
          <p:nvPr/>
        </p:nvSpPr>
        <p:spPr>
          <a:xfrm>
            <a:off x="1331640" y="2564904"/>
            <a:ext cx="4680520" cy="1569660"/>
          </a:xfrm>
          <a:prstGeom prst="rect">
            <a:avLst/>
          </a:prstGeom>
          <a:noFill/>
        </p:spPr>
        <p:txBody>
          <a:bodyPr wrap="square" rtlCol="0">
            <a:spAutoFit/>
          </a:bodyPr>
          <a:lstStyle/>
          <a:p>
            <a:r>
              <a:rPr lang="es-ES" sz="9600" dirty="0" smtClean="0"/>
              <a:t>1015 </a:t>
            </a:r>
            <a:r>
              <a:rPr lang="es-ES" sz="9600" dirty="0" err="1" smtClean="0"/>
              <a:t>mb</a:t>
            </a:r>
            <a:endParaRPr lang="es-ES" sz="9600" dirty="0"/>
          </a:p>
        </p:txBody>
      </p:sp>
      <p:sp>
        <p:nvSpPr>
          <p:cNvPr id="4" name="3 Sol"/>
          <p:cNvSpPr/>
          <p:nvPr/>
        </p:nvSpPr>
        <p:spPr>
          <a:xfrm>
            <a:off x="5364088" y="3212976"/>
            <a:ext cx="3240360" cy="2952328"/>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Nube"/>
          <p:cNvSpPr/>
          <p:nvPr/>
        </p:nvSpPr>
        <p:spPr>
          <a:xfrm>
            <a:off x="3563888" y="4293096"/>
            <a:ext cx="4104456" cy="230425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1"/>
            <a:ext cx="10332640" cy="6888427"/>
          </a:xfrm>
          <a:prstGeom prst="rect">
            <a:avLst/>
          </a:prstGeom>
          <a:noFill/>
          <a:ln w="9525">
            <a:noFill/>
            <a:miter lim="800000"/>
            <a:headEnd/>
            <a:tailEnd/>
          </a:ln>
        </p:spPr>
      </p:pic>
      <p:sp>
        <p:nvSpPr>
          <p:cNvPr id="5" name="4 CuadroTexto"/>
          <p:cNvSpPr txBox="1"/>
          <p:nvPr/>
        </p:nvSpPr>
        <p:spPr>
          <a:xfrm>
            <a:off x="2411760" y="692696"/>
            <a:ext cx="1584176" cy="923330"/>
          </a:xfrm>
          <a:prstGeom prst="rect">
            <a:avLst/>
          </a:prstGeom>
          <a:noFill/>
        </p:spPr>
        <p:txBody>
          <a:bodyPr wrap="square" rtlCol="0">
            <a:spAutoFit/>
          </a:bodyPr>
          <a:lstStyle/>
          <a:p>
            <a:r>
              <a:rPr lang="es-ES" sz="5400" dirty="0" smtClean="0"/>
              <a:t>996</a:t>
            </a:r>
            <a:endParaRPr lang="es-ES" sz="5400" dirty="0"/>
          </a:p>
        </p:txBody>
      </p:sp>
      <p:sp>
        <p:nvSpPr>
          <p:cNvPr id="6" name="5 CuadroTexto"/>
          <p:cNvSpPr txBox="1"/>
          <p:nvPr/>
        </p:nvSpPr>
        <p:spPr>
          <a:xfrm>
            <a:off x="5148064" y="188640"/>
            <a:ext cx="1584176" cy="923330"/>
          </a:xfrm>
          <a:prstGeom prst="rect">
            <a:avLst/>
          </a:prstGeom>
          <a:noFill/>
        </p:spPr>
        <p:txBody>
          <a:bodyPr wrap="square" rtlCol="0">
            <a:spAutoFit/>
          </a:bodyPr>
          <a:lstStyle/>
          <a:p>
            <a:r>
              <a:rPr lang="es-ES" sz="5400" dirty="0" smtClean="0"/>
              <a:t>1000</a:t>
            </a:r>
            <a:endParaRPr lang="es-ES" sz="5400" dirty="0"/>
          </a:p>
        </p:txBody>
      </p:sp>
      <p:sp>
        <p:nvSpPr>
          <p:cNvPr id="7" name="6 CuadroTexto"/>
          <p:cNvSpPr txBox="1"/>
          <p:nvPr/>
        </p:nvSpPr>
        <p:spPr>
          <a:xfrm>
            <a:off x="4427984" y="2636912"/>
            <a:ext cx="1584176" cy="923330"/>
          </a:xfrm>
          <a:prstGeom prst="rect">
            <a:avLst/>
          </a:prstGeom>
          <a:noFill/>
        </p:spPr>
        <p:txBody>
          <a:bodyPr wrap="square" rtlCol="0">
            <a:spAutoFit/>
          </a:bodyPr>
          <a:lstStyle/>
          <a:p>
            <a:r>
              <a:rPr lang="es-ES" sz="5400" dirty="0" smtClean="0"/>
              <a:t>1008</a:t>
            </a:r>
            <a:endParaRPr lang="es-ES" sz="5400" dirty="0"/>
          </a:p>
        </p:txBody>
      </p:sp>
      <p:sp>
        <p:nvSpPr>
          <p:cNvPr id="8" name="7 CuadroTexto"/>
          <p:cNvSpPr txBox="1"/>
          <p:nvPr/>
        </p:nvSpPr>
        <p:spPr>
          <a:xfrm>
            <a:off x="1907704" y="2852936"/>
            <a:ext cx="1584176" cy="923330"/>
          </a:xfrm>
          <a:prstGeom prst="rect">
            <a:avLst/>
          </a:prstGeom>
          <a:noFill/>
        </p:spPr>
        <p:txBody>
          <a:bodyPr wrap="square" rtlCol="0">
            <a:spAutoFit/>
          </a:bodyPr>
          <a:lstStyle/>
          <a:p>
            <a:r>
              <a:rPr lang="es-ES" sz="5400" dirty="0" smtClean="0"/>
              <a:t>1012</a:t>
            </a:r>
            <a:endParaRPr lang="es-ES" sz="5400" dirty="0"/>
          </a:p>
        </p:txBody>
      </p:sp>
      <p:sp>
        <p:nvSpPr>
          <p:cNvPr id="9" name="8 CuadroTexto"/>
          <p:cNvSpPr txBox="1"/>
          <p:nvPr/>
        </p:nvSpPr>
        <p:spPr>
          <a:xfrm>
            <a:off x="6372200" y="2924944"/>
            <a:ext cx="1584176" cy="923330"/>
          </a:xfrm>
          <a:prstGeom prst="rect">
            <a:avLst/>
          </a:prstGeom>
          <a:noFill/>
        </p:spPr>
        <p:txBody>
          <a:bodyPr wrap="square" rtlCol="0">
            <a:spAutoFit/>
          </a:bodyPr>
          <a:lstStyle/>
          <a:p>
            <a:r>
              <a:rPr lang="es-ES" sz="5400" dirty="0" smtClean="0"/>
              <a:t>1016</a:t>
            </a:r>
            <a:endParaRPr lang="es-ES" sz="5400" dirty="0"/>
          </a:p>
        </p:txBody>
      </p:sp>
      <p:sp>
        <p:nvSpPr>
          <p:cNvPr id="10" name="9 CuadroTexto"/>
          <p:cNvSpPr txBox="1"/>
          <p:nvPr/>
        </p:nvSpPr>
        <p:spPr>
          <a:xfrm>
            <a:off x="8028384" y="1124744"/>
            <a:ext cx="1584176" cy="923330"/>
          </a:xfrm>
          <a:prstGeom prst="rect">
            <a:avLst/>
          </a:prstGeom>
          <a:noFill/>
        </p:spPr>
        <p:txBody>
          <a:bodyPr wrap="square" rtlCol="0">
            <a:spAutoFit/>
          </a:bodyPr>
          <a:lstStyle/>
          <a:p>
            <a:r>
              <a:rPr lang="es-ES" sz="5400" dirty="0" smtClean="0"/>
              <a:t>1004</a:t>
            </a:r>
            <a:endParaRPr lang="es-ES" sz="5400" dirty="0"/>
          </a:p>
        </p:txBody>
      </p:sp>
      <p:sp>
        <p:nvSpPr>
          <p:cNvPr id="11" name="10 CuadroTexto"/>
          <p:cNvSpPr txBox="1"/>
          <p:nvPr/>
        </p:nvSpPr>
        <p:spPr>
          <a:xfrm>
            <a:off x="4788024" y="1268760"/>
            <a:ext cx="1584176" cy="923330"/>
          </a:xfrm>
          <a:prstGeom prst="rect">
            <a:avLst/>
          </a:prstGeom>
          <a:noFill/>
        </p:spPr>
        <p:txBody>
          <a:bodyPr wrap="square" rtlCol="0">
            <a:spAutoFit/>
          </a:bodyPr>
          <a:lstStyle/>
          <a:p>
            <a:r>
              <a:rPr lang="es-ES" sz="5400" dirty="0" smtClean="0"/>
              <a:t>992</a:t>
            </a:r>
            <a:endParaRPr lang="es-ES" sz="5400" dirty="0"/>
          </a:p>
        </p:txBody>
      </p:sp>
      <p:sp>
        <p:nvSpPr>
          <p:cNvPr id="12" name="11 CuadroTexto"/>
          <p:cNvSpPr txBox="1"/>
          <p:nvPr/>
        </p:nvSpPr>
        <p:spPr>
          <a:xfrm>
            <a:off x="3491880" y="5373216"/>
            <a:ext cx="1584176" cy="923330"/>
          </a:xfrm>
          <a:prstGeom prst="rect">
            <a:avLst/>
          </a:prstGeom>
          <a:noFill/>
        </p:spPr>
        <p:txBody>
          <a:bodyPr wrap="square" rtlCol="0">
            <a:spAutoFit/>
          </a:bodyPr>
          <a:lstStyle/>
          <a:p>
            <a:r>
              <a:rPr lang="es-ES" sz="5400" dirty="0" smtClean="0"/>
              <a:t>1028</a:t>
            </a:r>
            <a:endParaRPr lang="es-ES" sz="5400" dirty="0"/>
          </a:p>
        </p:txBody>
      </p:sp>
      <p:sp>
        <p:nvSpPr>
          <p:cNvPr id="13" name="12 CuadroTexto"/>
          <p:cNvSpPr txBox="1"/>
          <p:nvPr/>
        </p:nvSpPr>
        <p:spPr>
          <a:xfrm>
            <a:off x="2987824" y="4293096"/>
            <a:ext cx="1584176" cy="923330"/>
          </a:xfrm>
          <a:prstGeom prst="rect">
            <a:avLst/>
          </a:prstGeom>
          <a:noFill/>
        </p:spPr>
        <p:txBody>
          <a:bodyPr wrap="square" rtlCol="0">
            <a:spAutoFit/>
          </a:bodyPr>
          <a:lstStyle/>
          <a:p>
            <a:r>
              <a:rPr lang="es-ES" sz="5400" dirty="0" smtClean="0"/>
              <a:t>1016</a:t>
            </a:r>
            <a:endParaRPr lang="es-ES" sz="5400" dirty="0"/>
          </a:p>
        </p:txBody>
      </p:sp>
      <p:sp>
        <p:nvSpPr>
          <p:cNvPr id="14" name="13 CuadroTexto"/>
          <p:cNvSpPr txBox="1"/>
          <p:nvPr/>
        </p:nvSpPr>
        <p:spPr>
          <a:xfrm>
            <a:off x="5292080" y="4509120"/>
            <a:ext cx="1584176" cy="923330"/>
          </a:xfrm>
          <a:prstGeom prst="rect">
            <a:avLst/>
          </a:prstGeom>
          <a:noFill/>
        </p:spPr>
        <p:txBody>
          <a:bodyPr wrap="square" rtlCol="0">
            <a:spAutoFit/>
          </a:bodyPr>
          <a:lstStyle/>
          <a:p>
            <a:r>
              <a:rPr lang="es-ES" sz="5400" dirty="0" smtClean="0"/>
              <a:t>1020</a:t>
            </a:r>
            <a:endParaRPr lang="es-ES" sz="5400" dirty="0"/>
          </a:p>
        </p:txBody>
      </p:sp>
      <p:sp>
        <p:nvSpPr>
          <p:cNvPr id="15" name="14 CuadroTexto"/>
          <p:cNvSpPr txBox="1"/>
          <p:nvPr/>
        </p:nvSpPr>
        <p:spPr>
          <a:xfrm>
            <a:off x="8676456" y="2924944"/>
            <a:ext cx="1584176" cy="923330"/>
          </a:xfrm>
          <a:prstGeom prst="rect">
            <a:avLst/>
          </a:prstGeom>
          <a:noFill/>
        </p:spPr>
        <p:txBody>
          <a:bodyPr wrap="square" rtlCol="0">
            <a:spAutoFit/>
          </a:bodyPr>
          <a:lstStyle/>
          <a:p>
            <a:r>
              <a:rPr lang="es-ES" sz="5400" dirty="0" smtClean="0"/>
              <a:t>1012</a:t>
            </a:r>
            <a:endParaRPr lang="es-ES" sz="5400" dirty="0"/>
          </a:p>
        </p:txBody>
      </p:sp>
      <p:sp>
        <p:nvSpPr>
          <p:cNvPr id="16" name="15 CuadroTexto"/>
          <p:cNvSpPr txBox="1"/>
          <p:nvPr/>
        </p:nvSpPr>
        <p:spPr>
          <a:xfrm>
            <a:off x="1331640" y="5445224"/>
            <a:ext cx="1584176" cy="923330"/>
          </a:xfrm>
          <a:prstGeom prst="rect">
            <a:avLst/>
          </a:prstGeom>
          <a:noFill/>
        </p:spPr>
        <p:txBody>
          <a:bodyPr wrap="square" rtlCol="0">
            <a:spAutoFit/>
          </a:bodyPr>
          <a:lstStyle/>
          <a:p>
            <a:r>
              <a:rPr lang="es-ES" sz="5400" dirty="0" smtClean="0"/>
              <a:t>1032</a:t>
            </a:r>
            <a:endParaRPr lang="es-ES" sz="5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S" dirty="0" err="1" smtClean="0"/>
              <a:t>Isobars</a:t>
            </a:r>
            <a:r>
              <a:rPr lang="es-ES" dirty="0" smtClean="0"/>
              <a:t> show </a:t>
            </a:r>
            <a:r>
              <a:rPr lang="es-ES" dirty="0" err="1" smtClean="0"/>
              <a:t>atmospheric</a:t>
            </a:r>
            <a:r>
              <a:rPr lang="es-ES" dirty="0" smtClean="0"/>
              <a:t> </a:t>
            </a:r>
            <a:r>
              <a:rPr lang="es-ES" dirty="0" err="1" smtClean="0"/>
              <a:t>pressure</a:t>
            </a:r>
            <a:endParaRPr lang="es-ES" dirty="0"/>
          </a:p>
        </p:txBody>
      </p:sp>
      <p:pic>
        <p:nvPicPr>
          <p:cNvPr id="3" name="Picture 2" descr="mapa"/>
          <p:cNvPicPr>
            <a:picLocks noChangeAspect="1" noChangeArrowheads="1"/>
          </p:cNvPicPr>
          <p:nvPr/>
        </p:nvPicPr>
        <p:blipFill>
          <a:blip r:embed="rId3" cstate="print"/>
          <a:srcRect t="13372"/>
          <a:stretch>
            <a:fillRect/>
          </a:stretch>
        </p:blipFill>
        <p:spPr bwMode="auto">
          <a:xfrm>
            <a:off x="0" y="1052736"/>
            <a:ext cx="9144000" cy="559838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S" dirty="0" err="1" smtClean="0"/>
              <a:t>Isobar</a:t>
            </a:r>
            <a:r>
              <a:rPr lang="es-ES" dirty="0" smtClean="0"/>
              <a:t> </a:t>
            </a:r>
            <a:r>
              <a:rPr lang="es-ES" dirty="0" err="1" smtClean="0"/>
              <a:t>map</a:t>
            </a:r>
            <a:endParaRPr lang="es-ES" dirty="0"/>
          </a:p>
        </p:txBody>
      </p:sp>
      <p:sp>
        <p:nvSpPr>
          <p:cNvPr id="4" name="3 Forma libre"/>
          <p:cNvSpPr/>
          <p:nvPr/>
        </p:nvSpPr>
        <p:spPr>
          <a:xfrm>
            <a:off x="547141" y="1741357"/>
            <a:ext cx="5791200" cy="3944912"/>
          </a:xfrm>
          <a:custGeom>
            <a:avLst/>
            <a:gdLst>
              <a:gd name="connsiteX0" fmla="*/ 1116767 w 5791200"/>
              <a:gd name="connsiteY0" fmla="*/ 192374 h 3944912"/>
              <a:gd name="connsiteX1" fmla="*/ 1881266 w 5791200"/>
              <a:gd name="connsiteY1" fmla="*/ 27482 h 3944912"/>
              <a:gd name="connsiteX2" fmla="*/ 2450892 w 5791200"/>
              <a:gd name="connsiteY2" fmla="*/ 357266 h 3944912"/>
              <a:gd name="connsiteX3" fmla="*/ 3530184 w 5791200"/>
              <a:gd name="connsiteY3" fmla="*/ 672059 h 3944912"/>
              <a:gd name="connsiteX4" fmla="*/ 4054839 w 5791200"/>
              <a:gd name="connsiteY4" fmla="*/ 447207 h 3944912"/>
              <a:gd name="connsiteX5" fmla="*/ 4489554 w 5791200"/>
              <a:gd name="connsiteY5" fmla="*/ 72453 h 3944912"/>
              <a:gd name="connsiteX6" fmla="*/ 5358984 w 5791200"/>
              <a:gd name="connsiteY6" fmla="*/ 192374 h 3944912"/>
              <a:gd name="connsiteX7" fmla="*/ 5299023 w 5791200"/>
              <a:gd name="connsiteY7" fmla="*/ 881922 h 3944912"/>
              <a:gd name="connsiteX8" fmla="*/ 5763718 w 5791200"/>
              <a:gd name="connsiteY8" fmla="*/ 1766341 h 3944912"/>
              <a:gd name="connsiteX9" fmla="*/ 5463915 w 5791200"/>
              <a:gd name="connsiteY9" fmla="*/ 2590800 h 3944912"/>
              <a:gd name="connsiteX10" fmla="*/ 4534525 w 5791200"/>
              <a:gd name="connsiteY10" fmla="*/ 3819994 h 3944912"/>
              <a:gd name="connsiteX11" fmla="*/ 3755036 w 5791200"/>
              <a:gd name="connsiteY11" fmla="*/ 3340309 h 3944912"/>
              <a:gd name="connsiteX12" fmla="*/ 2990538 w 5791200"/>
              <a:gd name="connsiteY12" fmla="*/ 2096125 h 3944912"/>
              <a:gd name="connsiteX13" fmla="*/ 1836295 w 5791200"/>
              <a:gd name="connsiteY13" fmla="*/ 2320977 h 3944912"/>
              <a:gd name="connsiteX14" fmla="*/ 846944 w 5791200"/>
              <a:gd name="connsiteY14" fmla="*/ 2665751 h 3944912"/>
              <a:gd name="connsiteX15" fmla="*/ 127416 w 5791200"/>
              <a:gd name="connsiteY15" fmla="*/ 1856282 h 3944912"/>
              <a:gd name="connsiteX16" fmla="*/ 82446 w 5791200"/>
              <a:gd name="connsiteY16" fmla="*/ 941882 h 3944912"/>
              <a:gd name="connsiteX17" fmla="*/ 472190 w 5791200"/>
              <a:gd name="connsiteY17" fmla="*/ 657069 h 3944912"/>
              <a:gd name="connsiteX18" fmla="*/ 532151 w 5791200"/>
              <a:gd name="connsiteY18" fmla="*/ 582118 h 394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91200" h="3944912">
                <a:moveTo>
                  <a:pt x="1116767" y="192374"/>
                </a:moveTo>
                <a:cubicBezTo>
                  <a:pt x="1387839" y="96187"/>
                  <a:pt x="1658912" y="0"/>
                  <a:pt x="1881266" y="27482"/>
                </a:cubicBezTo>
                <a:cubicBezTo>
                  <a:pt x="2103620" y="54964"/>
                  <a:pt x="2176072" y="249836"/>
                  <a:pt x="2450892" y="357266"/>
                </a:cubicBezTo>
                <a:cubicBezTo>
                  <a:pt x="2725712" y="464696"/>
                  <a:pt x="3262860" y="657069"/>
                  <a:pt x="3530184" y="672059"/>
                </a:cubicBezTo>
                <a:cubicBezTo>
                  <a:pt x="3797509" y="687049"/>
                  <a:pt x="3894944" y="547141"/>
                  <a:pt x="4054839" y="447207"/>
                </a:cubicBezTo>
                <a:cubicBezTo>
                  <a:pt x="4214734" y="347273"/>
                  <a:pt x="4272197" y="114925"/>
                  <a:pt x="4489554" y="72453"/>
                </a:cubicBezTo>
                <a:cubicBezTo>
                  <a:pt x="4706911" y="29981"/>
                  <a:pt x="5224073" y="57463"/>
                  <a:pt x="5358984" y="192374"/>
                </a:cubicBezTo>
                <a:cubicBezTo>
                  <a:pt x="5493895" y="327285"/>
                  <a:pt x="5231567" y="619594"/>
                  <a:pt x="5299023" y="881922"/>
                </a:cubicBezTo>
                <a:cubicBezTo>
                  <a:pt x="5366479" y="1144250"/>
                  <a:pt x="5736236" y="1481528"/>
                  <a:pt x="5763718" y="1766341"/>
                </a:cubicBezTo>
                <a:cubicBezTo>
                  <a:pt x="5791200" y="2051154"/>
                  <a:pt x="5668780" y="2248525"/>
                  <a:pt x="5463915" y="2590800"/>
                </a:cubicBezTo>
                <a:cubicBezTo>
                  <a:pt x="5259050" y="2933075"/>
                  <a:pt x="4819338" y="3695076"/>
                  <a:pt x="4534525" y="3819994"/>
                </a:cubicBezTo>
                <a:cubicBezTo>
                  <a:pt x="4249712" y="3944912"/>
                  <a:pt x="4012367" y="3627621"/>
                  <a:pt x="3755036" y="3340309"/>
                </a:cubicBezTo>
                <a:cubicBezTo>
                  <a:pt x="3497705" y="3052998"/>
                  <a:pt x="3310328" y="2266014"/>
                  <a:pt x="2990538" y="2096125"/>
                </a:cubicBezTo>
                <a:cubicBezTo>
                  <a:pt x="2670748" y="1926236"/>
                  <a:pt x="2193561" y="2226039"/>
                  <a:pt x="1836295" y="2320977"/>
                </a:cubicBezTo>
                <a:cubicBezTo>
                  <a:pt x="1479029" y="2415915"/>
                  <a:pt x="1131757" y="2743200"/>
                  <a:pt x="846944" y="2665751"/>
                </a:cubicBezTo>
                <a:cubicBezTo>
                  <a:pt x="562131" y="2588302"/>
                  <a:pt x="254832" y="2143593"/>
                  <a:pt x="127416" y="1856282"/>
                </a:cubicBezTo>
                <a:cubicBezTo>
                  <a:pt x="0" y="1568971"/>
                  <a:pt x="24984" y="1141751"/>
                  <a:pt x="82446" y="941882"/>
                </a:cubicBezTo>
                <a:cubicBezTo>
                  <a:pt x="139908" y="742013"/>
                  <a:pt x="397239" y="717030"/>
                  <a:pt x="472190" y="657069"/>
                </a:cubicBezTo>
                <a:cubicBezTo>
                  <a:pt x="547141" y="597108"/>
                  <a:pt x="539646" y="589613"/>
                  <a:pt x="532151" y="58211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CuadroTexto"/>
          <p:cNvSpPr txBox="1"/>
          <p:nvPr/>
        </p:nvSpPr>
        <p:spPr>
          <a:xfrm>
            <a:off x="971600" y="1916832"/>
            <a:ext cx="1296144" cy="461665"/>
          </a:xfrm>
          <a:prstGeom prst="rect">
            <a:avLst/>
          </a:prstGeom>
          <a:noFill/>
        </p:spPr>
        <p:txBody>
          <a:bodyPr wrap="square" rtlCol="0">
            <a:spAutoFit/>
          </a:bodyPr>
          <a:lstStyle/>
          <a:p>
            <a:r>
              <a:rPr lang="es-ES" sz="2400" dirty="0" smtClean="0"/>
              <a:t>1000 </a:t>
            </a:r>
            <a:r>
              <a:rPr lang="es-ES" sz="2400" dirty="0" err="1" smtClean="0"/>
              <a:t>mb</a:t>
            </a:r>
            <a:endParaRPr lang="es-E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S" dirty="0" err="1" smtClean="0"/>
              <a:t>Isobar</a:t>
            </a:r>
            <a:r>
              <a:rPr lang="es-ES" dirty="0" smtClean="0"/>
              <a:t> </a:t>
            </a:r>
            <a:r>
              <a:rPr lang="es-ES" dirty="0" err="1" smtClean="0"/>
              <a:t>map</a:t>
            </a:r>
            <a:endParaRPr lang="es-ES" dirty="0"/>
          </a:p>
        </p:txBody>
      </p:sp>
      <p:sp>
        <p:nvSpPr>
          <p:cNvPr id="4" name="3 Forma libre"/>
          <p:cNvSpPr/>
          <p:nvPr/>
        </p:nvSpPr>
        <p:spPr>
          <a:xfrm>
            <a:off x="547141" y="1741357"/>
            <a:ext cx="5791200" cy="3944912"/>
          </a:xfrm>
          <a:custGeom>
            <a:avLst/>
            <a:gdLst>
              <a:gd name="connsiteX0" fmla="*/ 1116767 w 5791200"/>
              <a:gd name="connsiteY0" fmla="*/ 192374 h 3944912"/>
              <a:gd name="connsiteX1" fmla="*/ 1881266 w 5791200"/>
              <a:gd name="connsiteY1" fmla="*/ 27482 h 3944912"/>
              <a:gd name="connsiteX2" fmla="*/ 2450892 w 5791200"/>
              <a:gd name="connsiteY2" fmla="*/ 357266 h 3944912"/>
              <a:gd name="connsiteX3" fmla="*/ 3530184 w 5791200"/>
              <a:gd name="connsiteY3" fmla="*/ 672059 h 3944912"/>
              <a:gd name="connsiteX4" fmla="*/ 4054839 w 5791200"/>
              <a:gd name="connsiteY4" fmla="*/ 447207 h 3944912"/>
              <a:gd name="connsiteX5" fmla="*/ 4489554 w 5791200"/>
              <a:gd name="connsiteY5" fmla="*/ 72453 h 3944912"/>
              <a:gd name="connsiteX6" fmla="*/ 5358984 w 5791200"/>
              <a:gd name="connsiteY6" fmla="*/ 192374 h 3944912"/>
              <a:gd name="connsiteX7" fmla="*/ 5299023 w 5791200"/>
              <a:gd name="connsiteY7" fmla="*/ 881922 h 3944912"/>
              <a:gd name="connsiteX8" fmla="*/ 5763718 w 5791200"/>
              <a:gd name="connsiteY8" fmla="*/ 1766341 h 3944912"/>
              <a:gd name="connsiteX9" fmla="*/ 5463915 w 5791200"/>
              <a:gd name="connsiteY9" fmla="*/ 2590800 h 3944912"/>
              <a:gd name="connsiteX10" fmla="*/ 4534525 w 5791200"/>
              <a:gd name="connsiteY10" fmla="*/ 3819994 h 3944912"/>
              <a:gd name="connsiteX11" fmla="*/ 3755036 w 5791200"/>
              <a:gd name="connsiteY11" fmla="*/ 3340309 h 3944912"/>
              <a:gd name="connsiteX12" fmla="*/ 2990538 w 5791200"/>
              <a:gd name="connsiteY12" fmla="*/ 2096125 h 3944912"/>
              <a:gd name="connsiteX13" fmla="*/ 1836295 w 5791200"/>
              <a:gd name="connsiteY13" fmla="*/ 2320977 h 3944912"/>
              <a:gd name="connsiteX14" fmla="*/ 846944 w 5791200"/>
              <a:gd name="connsiteY14" fmla="*/ 2665751 h 3944912"/>
              <a:gd name="connsiteX15" fmla="*/ 127416 w 5791200"/>
              <a:gd name="connsiteY15" fmla="*/ 1856282 h 3944912"/>
              <a:gd name="connsiteX16" fmla="*/ 82446 w 5791200"/>
              <a:gd name="connsiteY16" fmla="*/ 941882 h 3944912"/>
              <a:gd name="connsiteX17" fmla="*/ 472190 w 5791200"/>
              <a:gd name="connsiteY17" fmla="*/ 657069 h 3944912"/>
              <a:gd name="connsiteX18" fmla="*/ 532151 w 5791200"/>
              <a:gd name="connsiteY18" fmla="*/ 582118 h 394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91200" h="3944912">
                <a:moveTo>
                  <a:pt x="1116767" y="192374"/>
                </a:moveTo>
                <a:cubicBezTo>
                  <a:pt x="1387839" y="96187"/>
                  <a:pt x="1658912" y="0"/>
                  <a:pt x="1881266" y="27482"/>
                </a:cubicBezTo>
                <a:cubicBezTo>
                  <a:pt x="2103620" y="54964"/>
                  <a:pt x="2176072" y="249836"/>
                  <a:pt x="2450892" y="357266"/>
                </a:cubicBezTo>
                <a:cubicBezTo>
                  <a:pt x="2725712" y="464696"/>
                  <a:pt x="3262860" y="657069"/>
                  <a:pt x="3530184" y="672059"/>
                </a:cubicBezTo>
                <a:cubicBezTo>
                  <a:pt x="3797509" y="687049"/>
                  <a:pt x="3894944" y="547141"/>
                  <a:pt x="4054839" y="447207"/>
                </a:cubicBezTo>
                <a:cubicBezTo>
                  <a:pt x="4214734" y="347273"/>
                  <a:pt x="4272197" y="114925"/>
                  <a:pt x="4489554" y="72453"/>
                </a:cubicBezTo>
                <a:cubicBezTo>
                  <a:pt x="4706911" y="29981"/>
                  <a:pt x="5224073" y="57463"/>
                  <a:pt x="5358984" y="192374"/>
                </a:cubicBezTo>
                <a:cubicBezTo>
                  <a:pt x="5493895" y="327285"/>
                  <a:pt x="5231567" y="619594"/>
                  <a:pt x="5299023" y="881922"/>
                </a:cubicBezTo>
                <a:cubicBezTo>
                  <a:pt x="5366479" y="1144250"/>
                  <a:pt x="5736236" y="1481528"/>
                  <a:pt x="5763718" y="1766341"/>
                </a:cubicBezTo>
                <a:cubicBezTo>
                  <a:pt x="5791200" y="2051154"/>
                  <a:pt x="5668780" y="2248525"/>
                  <a:pt x="5463915" y="2590800"/>
                </a:cubicBezTo>
                <a:cubicBezTo>
                  <a:pt x="5259050" y="2933075"/>
                  <a:pt x="4819338" y="3695076"/>
                  <a:pt x="4534525" y="3819994"/>
                </a:cubicBezTo>
                <a:cubicBezTo>
                  <a:pt x="4249712" y="3944912"/>
                  <a:pt x="4012367" y="3627621"/>
                  <a:pt x="3755036" y="3340309"/>
                </a:cubicBezTo>
                <a:cubicBezTo>
                  <a:pt x="3497705" y="3052998"/>
                  <a:pt x="3310328" y="2266014"/>
                  <a:pt x="2990538" y="2096125"/>
                </a:cubicBezTo>
                <a:cubicBezTo>
                  <a:pt x="2670748" y="1926236"/>
                  <a:pt x="2193561" y="2226039"/>
                  <a:pt x="1836295" y="2320977"/>
                </a:cubicBezTo>
                <a:cubicBezTo>
                  <a:pt x="1479029" y="2415915"/>
                  <a:pt x="1131757" y="2743200"/>
                  <a:pt x="846944" y="2665751"/>
                </a:cubicBezTo>
                <a:cubicBezTo>
                  <a:pt x="562131" y="2588302"/>
                  <a:pt x="254832" y="2143593"/>
                  <a:pt x="127416" y="1856282"/>
                </a:cubicBezTo>
                <a:cubicBezTo>
                  <a:pt x="0" y="1568971"/>
                  <a:pt x="24984" y="1141751"/>
                  <a:pt x="82446" y="941882"/>
                </a:cubicBezTo>
                <a:cubicBezTo>
                  <a:pt x="139908" y="742013"/>
                  <a:pt x="397239" y="717030"/>
                  <a:pt x="472190" y="657069"/>
                </a:cubicBezTo>
                <a:cubicBezTo>
                  <a:pt x="547141" y="597108"/>
                  <a:pt x="539646" y="589613"/>
                  <a:pt x="532151" y="58211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CuadroTexto"/>
          <p:cNvSpPr txBox="1"/>
          <p:nvPr/>
        </p:nvSpPr>
        <p:spPr>
          <a:xfrm>
            <a:off x="971600" y="1916832"/>
            <a:ext cx="1296144" cy="461665"/>
          </a:xfrm>
          <a:prstGeom prst="rect">
            <a:avLst/>
          </a:prstGeom>
          <a:noFill/>
        </p:spPr>
        <p:txBody>
          <a:bodyPr wrap="square" rtlCol="0">
            <a:spAutoFit/>
          </a:bodyPr>
          <a:lstStyle/>
          <a:p>
            <a:r>
              <a:rPr lang="es-ES" sz="2400" dirty="0" smtClean="0"/>
              <a:t>1000 </a:t>
            </a:r>
            <a:r>
              <a:rPr lang="es-ES" sz="2400" dirty="0" err="1" smtClean="0"/>
              <a:t>mb</a:t>
            </a:r>
            <a:endParaRPr lang="es-ES" sz="2400" dirty="0"/>
          </a:p>
        </p:txBody>
      </p:sp>
      <p:sp>
        <p:nvSpPr>
          <p:cNvPr id="6" name="5 Forma libre"/>
          <p:cNvSpPr/>
          <p:nvPr/>
        </p:nvSpPr>
        <p:spPr>
          <a:xfrm>
            <a:off x="104931" y="789482"/>
            <a:ext cx="7672466" cy="5716249"/>
          </a:xfrm>
          <a:custGeom>
            <a:avLst/>
            <a:gdLst>
              <a:gd name="connsiteX0" fmla="*/ 0 w 7672466"/>
              <a:gd name="connsiteY0" fmla="*/ 1279161 h 5716249"/>
              <a:gd name="connsiteX1" fmla="*/ 809469 w 7672466"/>
              <a:gd name="connsiteY1" fmla="*/ 874426 h 5716249"/>
              <a:gd name="connsiteX2" fmla="*/ 1169233 w 7672466"/>
              <a:gd name="connsiteY2" fmla="*/ 499672 h 5716249"/>
              <a:gd name="connsiteX3" fmla="*/ 1813810 w 7672466"/>
              <a:gd name="connsiteY3" fmla="*/ 259829 h 5716249"/>
              <a:gd name="connsiteX4" fmla="*/ 2533338 w 7672466"/>
              <a:gd name="connsiteY4" fmla="*/ 499672 h 5716249"/>
              <a:gd name="connsiteX5" fmla="*/ 3282846 w 7672466"/>
              <a:gd name="connsiteY5" fmla="*/ 709534 h 5716249"/>
              <a:gd name="connsiteX6" fmla="*/ 4167266 w 7672466"/>
              <a:gd name="connsiteY6" fmla="*/ 604603 h 5716249"/>
              <a:gd name="connsiteX7" fmla="*/ 4497049 w 7672466"/>
              <a:gd name="connsiteY7" fmla="*/ 274820 h 5716249"/>
              <a:gd name="connsiteX8" fmla="*/ 5141626 w 7672466"/>
              <a:gd name="connsiteY8" fmla="*/ 229849 h 5716249"/>
              <a:gd name="connsiteX9" fmla="*/ 5876144 w 7672466"/>
              <a:gd name="connsiteY9" fmla="*/ 199869 h 5716249"/>
              <a:gd name="connsiteX10" fmla="*/ 6385810 w 7672466"/>
              <a:gd name="connsiteY10" fmla="*/ 19987 h 5716249"/>
              <a:gd name="connsiteX11" fmla="*/ 6430780 w 7672466"/>
              <a:gd name="connsiteY11" fmla="*/ 319790 h 5716249"/>
              <a:gd name="connsiteX12" fmla="*/ 6235908 w 7672466"/>
              <a:gd name="connsiteY12" fmla="*/ 499672 h 5716249"/>
              <a:gd name="connsiteX13" fmla="*/ 6685613 w 7672466"/>
              <a:gd name="connsiteY13" fmla="*/ 1144249 h 5716249"/>
              <a:gd name="connsiteX14" fmla="*/ 7330190 w 7672466"/>
              <a:gd name="connsiteY14" fmla="*/ 949377 h 5716249"/>
              <a:gd name="connsiteX15" fmla="*/ 7405141 w 7672466"/>
              <a:gd name="connsiteY15" fmla="*/ 1444052 h 5716249"/>
              <a:gd name="connsiteX16" fmla="*/ 7390151 w 7672466"/>
              <a:gd name="connsiteY16" fmla="*/ 2103620 h 5716249"/>
              <a:gd name="connsiteX17" fmla="*/ 7644984 w 7672466"/>
              <a:gd name="connsiteY17" fmla="*/ 2943069 h 5716249"/>
              <a:gd name="connsiteX18" fmla="*/ 7555043 w 7672466"/>
              <a:gd name="connsiteY18" fmla="*/ 3152931 h 5716249"/>
              <a:gd name="connsiteX19" fmla="*/ 7300210 w 7672466"/>
              <a:gd name="connsiteY19" fmla="*/ 3467725 h 5716249"/>
              <a:gd name="connsiteX20" fmla="*/ 7180289 w 7672466"/>
              <a:gd name="connsiteY20" fmla="*/ 4367134 h 5716249"/>
              <a:gd name="connsiteX21" fmla="*/ 7105338 w 7672466"/>
              <a:gd name="connsiteY21" fmla="*/ 4576997 h 5716249"/>
              <a:gd name="connsiteX22" fmla="*/ 6640643 w 7672466"/>
              <a:gd name="connsiteY22" fmla="*/ 5056682 h 5716249"/>
              <a:gd name="connsiteX23" fmla="*/ 5276538 w 7672466"/>
              <a:gd name="connsiteY23" fmla="*/ 5626308 h 5716249"/>
              <a:gd name="connsiteX24" fmla="*/ 4122295 w 7672466"/>
              <a:gd name="connsiteY24" fmla="*/ 5596328 h 5716249"/>
              <a:gd name="connsiteX25" fmla="*/ 3837482 w 7672466"/>
              <a:gd name="connsiteY25" fmla="*/ 5371475 h 5716249"/>
              <a:gd name="connsiteX26" fmla="*/ 3297836 w 7672466"/>
              <a:gd name="connsiteY26" fmla="*/ 4936761 h 5716249"/>
              <a:gd name="connsiteX27" fmla="*/ 2653259 w 7672466"/>
              <a:gd name="connsiteY27" fmla="*/ 4816839 h 5716249"/>
              <a:gd name="connsiteX28" fmla="*/ 1858780 w 7672466"/>
              <a:gd name="connsiteY28" fmla="*/ 4936761 h 571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72466" h="5716249">
                <a:moveTo>
                  <a:pt x="0" y="1279161"/>
                </a:moveTo>
                <a:cubicBezTo>
                  <a:pt x="307298" y="1141751"/>
                  <a:pt x="614597" y="1004341"/>
                  <a:pt x="809469" y="874426"/>
                </a:cubicBezTo>
                <a:cubicBezTo>
                  <a:pt x="1004341" y="744511"/>
                  <a:pt x="1001843" y="602105"/>
                  <a:pt x="1169233" y="499672"/>
                </a:cubicBezTo>
                <a:cubicBezTo>
                  <a:pt x="1336623" y="397239"/>
                  <a:pt x="1586459" y="259829"/>
                  <a:pt x="1813810" y="259829"/>
                </a:cubicBezTo>
                <a:cubicBezTo>
                  <a:pt x="2041161" y="259829"/>
                  <a:pt x="2288499" y="424721"/>
                  <a:pt x="2533338" y="499672"/>
                </a:cubicBezTo>
                <a:cubicBezTo>
                  <a:pt x="2778177" y="574623"/>
                  <a:pt x="3010525" y="692046"/>
                  <a:pt x="3282846" y="709534"/>
                </a:cubicBezTo>
                <a:cubicBezTo>
                  <a:pt x="3555167" y="727022"/>
                  <a:pt x="3964899" y="677055"/>
                  <a:pt x="4167266" y="604603"/>
                </a:cubicBezTo>
                <a:cubicBezTo>
                  <a:pt x="4369633" y="532151"/>
                  <a:pt x="4334656" y="337279"/>
                  <a:pt x="4497049" y="274820"/>
                </a:cubicBezTo>
                <a:cubicBezTo>
                  <a:pt x="4659442" y="212361"/>
                  <a:pt x="4911777" y="242341"/>
                  <a:pt x="5141626" y="229849"/>
                </a:cubicBezTo>
                <a:cubicBezTo>
                  <a:pt x="5371475" y="217357"/>
                  <a:pt x="5668780" y="234846"/>
                  <a:pt x="5876144" y="199869"/>
                </a:cubicBezTo>
                <a:cubicBezTo>
                  <a:pt x="6083508" y="164892"/>
                  <a:pt x="6293371" y="0"/>
                  <a:pt x="6385810" y="19987"/>
                </a:cubicBezTo>
                <a:cubicBezTo>
                  <a:pt x="6478249" y="39974"/>
                  <a:pt x="6455764" y="239842"/>
                  <a:pt x="6430780" y="319790"/>
                </a:cubicBezTo>
                <a:cubicBezTo>
                  <a:pt x="6405796" y="399738"/>
                  <a:pt x="6193436" y="362262"/>
                  <a:pt x="6235908" y="499672"/>
                </a:cubicBezTo>
                <a:cubicBezTo>
                  <a:pt x="6278380" y="637082"/>
                  <a:pt x="6503233" y="1069298"/>
                  <a:pt x="6685613" y="1144249"/>
                </a:cubicBezTo>
                <a:cubicBezTo>
                  <a:pt x="6867993" y="1219200"/>
                  <a:pt x="7210269" y="899410"/>
                  <a:pt x="7330190" y="949377"/>
                </a:cubicBezTo>
                <a:cubicBezTo>
                  <a:pt x="7450111" y="999344"/>
                  <a:pt x="7395148" y="1251678"/>
                  <a:pt x="7405141" y="1444052"/>
                </a:cubicBezTo>
                <a:cubicBezTo>
                  <a:pt x="7415134" y="1636426"/>
                  <a:pt x="7350177" y="1853784"/>
                  <a:pt x="7390151" y="2103620"/>
                </a:cubicBezTo>
                <a:cubicBezTo>
                  <a:pt x="7430125" y="2353456"/>
                  <a:pt x="7617502" y="2768184"/>
                  <a:pt x="7644984" y="2943069"/>
                </a:cubicBezTo>
                <a:cubicBezTo>
                  <a:pt x="7672466" y="3117954"/>
                  <a:pt x="7612505" y="3065489"/>
                  <a:pt x="7555043" y="3152931"/>
                </a:cubicBezTo>
                <a:cubicBezTo>
                  <a:pt x="7497581" y="3240373"/>
                  <a:pt x="7362669" y="3265358"/>
                  <a:pt x="7300210" y="3467725"/>
                </a:cubicBezTo>
                <a:cubicBezTo>
                  <a:pt x="7237751" y="3670092"/>
                  <a:pt x="7212768" y="4182255"/>
                  <a:pt x="7180289" y="4367134"/>
                </a:cubicBezTo>
                <a:cubicBezTo>
                  <a:pt x="7147810" y="4552013"/>
                  <a:pt x="7195279" y="4462072"/>
                  <a:pt x="7105338" y="4576997"/>
                </a:cubicBezTo>
                <a:cubicBezTo>
                  <a:pt x="7015397" y="4691922"/>
                  <a:pt x="6945443" y="4881797"/>
                  <a:pt x="6640643" y="5056682"/>
                </a:cubicBezTo>
                <a:cubicBezTo>
                  <a:pt x="6335843" y="5231567"/>
                  <a:pt x="5696263" y="5536367"/>
                  <a:pt x="5276538" y="5626308"/>
                </a:cubicBezTo>
                <a:cubicBezTo>
                  <a:pt x="4856813" y="5716249"/>
                  <a:pt x="4362138" y="5638800"/>
                  <a:pt x="4122295" y="5596328"/>
                </a:cubicBezTo>
                <a:cubicBezTo>
                  <a:pt x="3882452" y="5553856"/>
                  <a:pt x="3837482" y="5371475"/>
                  <a:pt x="3837482" y="5371475"/>
                </a:cubicBezTo>
                <a:cubicBezTo>
                  <a:pt x="3700072" y="5261547"/>
                  <a:pt x="3495207" y="5029200"/>
                  <a:pt x="3297836" y="4936761"/>
                </a:cubicBezTo>
                <a:cubicBezTo>
                  <a:pt x="3100466" y="4844322"/>
                  <a:pt x="2893102" y="4816839"/>
                  <a:pt x="2653259" y="4816839"/>
                </a:cubicBezTo>
                <a:cubicBezTo>
                  <a:pt x="2413416" y="4816839"/>
                  <a:pt x="2136098" y="4876800"/>
                  <a:pt x="1858780" y="493676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CuadroTexto"/>
          <p:cNvSpPr txBox="1"/>
          <p:nvPr/>
        </p:nvSpPr>
        <p:spPr>
          <a:xfrm>
            <a:off x="683568" y="5589240"/>
            <a:ext cx="1296144" cy="461665"/>
          </a:xfrm>
          <a:prstGeom prst="rect">
            <a:avLst/>
          </a:prstGeom>
          <a:noFill/>
        </p:spPr>
        <p:txBody>
          <a:bodyPr wrap="square" rtlCol="0">
            <a:spAutoFit/>
          </a:bodyPr>
          <a:lstStyle/>
          <a:p>
            <a:r>
              <a:rPr lang="es-ES" sz="2400" dirty="0" smtClean="0"/>
              <a:t>1004 </a:t>
            </a:r>
            <a:r>
              <a:rPr lang="es-ES" sz="2400" dirty="0" err="1" smtClean="0"/>
              <a:t>mb</a:t>
            </a:r>
            <a:endParaRPr lang="es-ES" sz="2400" dirty="0"/>
          </a:p>
        </p:txBody>
      </p:sp>
      <p:sp>
        <p:nvSpPr>
          <p:cNvPr id="8" name="7 Forma libre"/>
          <p:cNvSpPr/>
          <p:nvPr/>
        </p:nvSpPr>
        <p:spPr>
          <a:xfrm>
            <a:off x="1541489" y="2600793"/>
            <a:ext cx="4217232" cy="2158584"/>
          </a:xfrm>
          <a:custGeom>
            <a:avLst/>
            <a:gdLst>
              <a:gd name="connsiteX0" fmla="*/ 1666406 w 4217232"/>
              <a:gd name="connsiteY0" fmla="*/ 157397 h 2158584"/>
              <a:gd name="connsiteX1" fmla="*/ 1171731 w 4217232"/>
              <a:gd name="connsiteY1" fmla="*/ 67456 h 2158584"/>
              <a:gd name="connsiteX2" fmla="*/ 302301 w 4217232"/>
              <a:gd name="connsiteY2" fmla="*/ 67456 h 2158584"/>
              <a:gd name="connsiteX3" fmla="*/ 2498 w 4217232"/>
              <a:gd name="connsiteY3" fmla="*/ 472191 h 2158584"/>
              <a:gd name="connsiteX4" fmla="*/ 287311 w 4217232"/>
              <a:gd name="connsiteY4" fmla="*/ 697043 h 2158584"/>
              <a:gd name="connsiteX5" fmla="*/ 1081790 w 4217232"/>
              <a:gd name="connsiteY5" fmla="*/ 757004 h 2158584"/>
              <a:gd name="connsiteX6" fmla="*/ 1861278 w 4217232"/>
              <a:gd name="connsiteY6" fmla="*/ 801974 h 2158584"/>
              <a:gd name="connsiteX7" fmla="*/ 2610786 w 4217232"/>
              <a:gd name="connsiteY7" fmla="*/ 1191718 h 2158584"/>
              <a:gd name="connsiteX8" fmla="*/ 2790668 w 4217232"/>
              <a:gd name="connsiteY8" fmla="*/ 1551482 h 2158584"/>
              <a:gd name="connsiteX9" fmla="*/ 3195403 w 4217232"/>
              <a:gd name="connsiteY9" fmla="*/ 2106118 h 2158584"/>
              <a:gd name="connsiteX10" fmla="*/ 4049842 w 4217232"/>
              <a:gd name="connsiteY10" fmla="*/ 1866276 h 2158584"/>
              <a:gd name="connsiteX11" fmla="*/ 4199744 w 4217232"/>
              <a:gd name="connsiteY11" fmla="*/ 1131758 h 2158584"/>
              <a:gd name="connsiteX12" fmla="*/ 3974891 w 4217232"/>
              <a:gd name="connsiteY12" fmla="*/ 367259 h 2158584"/>
              <a:gd name="connsiteX13" fmla="*/ 3420255 w 4217232"/>
              <a:gd name="connsiteY13" fmla="*/ 157397 h 2158584"/>
              <a:gd name="connsiteX14" fmla="*/ 2760688 w 4217232"/>
              <a:gd name="connsiteY14" fmla="*/ 262328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7232" h="2158584">
                <a:moveTo>
                  <a:pt x="1666406" y="157397"/>
                </a:moveTo>
                <a:cubicBezTo>
                  <a:pt x="1532744" y="119921"/>
                  <a:pt x="1399082" y="82446"/>
                  <a:pt x="1171731" y="67456"/>
                </a:cubicBezTo>
                <a:cubicBezTo>
                  <a:pt x="944380" y="52466"/>
                  <a:pt x="497173" y="0"/>
                  <a:pt x="302301" y="67456"/>
                </a:cubicBezTo>
                <a:cubicBezTo>
                  <a:pt x="107429" y="134912"/>
                  <a:pt x="4996" y="367260"/>
                  <a:pt x="2498" y="472191"/>
                </a:cubicBezTo>
                <a:cubicBezTo>
                  <a:pt x="0" y="577122"/>
                  <a:pt x="107429" y="649574"/>
                  <a:pt x="287311" y="697043"/>
                </a:cubicBezTo>
                <a:cubicBezTo>
                  <a:pt x="467193" y="744512"/>
                  <a:pt x="1081790" y="757004"/>
                  <a:pt x="1081790" y="757004"/>
                </a:cubicBezTo>
                <a:lnTo>
                  <a:pt x="1861278" y="801974"/>
                </a:lnTo>
                <a:cubicBezTo>
                  <a:pt x="2116111" y="874426"/>
                  <a:pt x="2455888" y="1066800"/>
                  <a:pt x="2610786" y="1191718"/>
                </a:cubicBezTo>
                <a:cubicBezTo>
                  <a:pt x="2765684" y="1316636"/>
                  <a:pt x="2693232" y="1399082"/>
                  <a:pt x="2790668" y="1551482"/>
                </a:cubicBezTo>
                <a:cubicBezTo>
                  <a:pt x="2888104" y="1703882"/>
                  <a:pt x="2985541" y="2053652"/>
                  <a:pt x="3195403" y="2106118"/>
                </a:cubicBezTo>
                <a:cubicBezTo>
                  <a:pt x="3405265" y="2158584"/>
                  <a:pt x="3882452" y="2028669"/>
                  <a:pt x="4049842" y="1866276"/>
                </a:cubicBezTo>
                <a:cubicBezTo>
                  <a:pt x="4217232" y="1703883"/>
                  <a:pt x="4212236" y="1381594"/>
                  <a:pt x="4199744" y="1131758"/>
                </a:cubicBezTo>
                <a:cubicBezTo>
                  <a:pt x="4187252" y="881922"/>
                  <a:pt x="4104806" y="529652"/>
                  <a:pt x="3974891" y="367259"/>
                </a:cubicBezTo>
                <a:cubicBezTo>
                  <a:pt x="3844976" y="204866"/>
                  <a:pt x="3622622" y="174885"/>
                  <a:pt x="3420255" y="157397"/>
                </a:cubicBezTo>
                <a:cubicBezTo>
                  <a:pt x="3217888" y="139909"/>
                  <a:pt x="2989288" y="201118"/>
                  <a:pt x="2760688" y="26232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8 CuadroTexto"/>
          <p:cNvSpPr txBox="1"/>
          <p:nvPr/>
        </p:nvSpPr>
        <p:spPr>
          <a:xfrm>
            <a:off x="3131840" y="2636912"/>
            <a:ext cx="1296144" cy="461665"/>
          </a:xfrm>
          <a:prstGeom prst="rect">
            <a:avLst/>
          </a:prstGeom>
          <a:noFill/>
        </p:spPr>
        <p:txBody>
          <a:bodyPr wrap="square" rtlCol="0">
            <a:spAutoFit/>
          </a:bodyPr>
          <a:lstStyle/>
          <a:p>
            <a:r>
              <a:rPr lang="es-ES" sz="2400" dirty="0" smtClean="0"/>
              <a:t>998 </a:t>
            </a:r>
            <a:r>
              <a:rPr lang="es-ES" sz="2400" dirty="0" err="1" smtClean="0"/>
              <a:t>mb</a:t>
            </a:r>
            <a:endParaRPr lang="es-E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64088" y="2132856"/>
            <a:ext cx="3595936" cy="1470025"/>
          </a:xfrm>
        </p:spPr>
        <p:txBody>
          <a:bodyPr/>
          <a:lstStyle/>
          <a:p>
            <a:r>
              <a:rPr lang="es-ES" dirty="0" err="1" smtClean="0"/>
              <a:t>Atmospheric</a:t>
            </a:r>
            <a:r>
              <a:rPr lang="es-ES" dirty="0" smtClean="0"/>
              <a:t> </a:t>
            </a:r>
            <a:r>
              <a:rPr lang="es-ES" dirty="0" err="1" smtClean="0"/>
              <a:t>pressure</a:t>
            </a:r>
            <a:endParaRPr lang="es-ES" dirty="0"/>
          </a:p>
        </p:txBody>
      </p:sp>
      <p:pic>
        <p:nvPicPr>
          <p:cNvPr id="2050" name="Picture 2"/>
          <p:cNvPicPr>
            <a:picLocks noChangeAspect="1" noChangeArrowheads="1"/>
          </p:cNvPicPr>
          <p:nvPr/>
        </p:nvPicPr>
        <p:blipFill>
          <a:blip r:embed="rId3" cstate="print"/>
          <a:srcRect/>
          <a:stretch>
            <a:fillRect/>
          </a:stretch>
        </p:blipFill>
        <p:spPr bwMode="auto">
          <a:xfrm>
            <a:off x="0" y="0"/>
            <a:ext cx="5220072" cy="691176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S" dirty="0" err="1" smtClean="0"/>
              <a:t>Isobar</a:t>
            </a:r>
            <a:r>
              <a:rPr lang="es-ES" dirty="0" smtClean="0"/>
              <a:t> </a:t>
            </a:r>
            <a:r>
              <a:rPr lang="es-ES" dirty="0" err="1" smtClean="0"/>
              <a:t>map</a:t>
            </a:r>
            <a:endParaRPr lang="es-ES" dirty="0"/>
          </a:p>
        </p:txBody>
      </p:sp>
      <p:sp>
        <p:nvSpPr>
          <p:cNvPr id="4" name="3 Forma libre"/>
          <p:cNvSpPr/>
          <p:nvPr/>
        </p:nvSpPr>
        <p:spPr>
          <a:xfrm>
            <a:off x="547141" y="1741357"/>
            <a:ext cx="5791200" cy="3944912"/>
          </a:xfrm>
          <a:custGeom>
            <a:avLst/>
            <a:gdLst>
              <a:gd name="connsiteX0" fmla="*/ 1116767 w 5791200"/>
              <a:gd name="connsiteY0" fmla="*/ 192374 h 3944912"/>
              <a:gd name="connsiteX1" fmla="*/ 1881266 w 5791200"/>
              <a:gd name="connsiteY1" fmla="*/ 27482 h 3944912"/>
              <a:gd name="connsiteX2" fmla="*/ 2450892 w 5791200"/>
              <a:gd name="connsiteY2" fmla="*/ 357266 h 3944912"/>
              <a:gd name="connsiteX3" fmla="*/ 3530184 w 5791200"/>
              <a:gd name="connsiteY3" fmla="*/ 672059 h 3944912"/>
              <a:gd name="connsiteX4" fmla="*/ 4054839 w 5791200"/>
              <a:gd name="connsiteY4" fmla="*/ 447207 h 3944912"/>
              <a:gd name="connsiteX5" fmla="*/ 4489554 w 5791200"/>
              <a:gd name="connsiteY5" fmla="*/ 72453 h 3944912"/>
              <a:gd name="connsiteX6" fmla="*/ 5358984 w 5791200"/>
              <a:gd name="connsiteY6" fmla="*/ 192374 h 3944912"/>
              <a:gd name="connsiteX7" fmla="*/ 5299023 w 5791200"/>
              <a:gd name="connsiteY7" fmla="*/ 881922 h 3944912"/>
              <a:gd name="connsiteX8" fmla="*/ 5763718 w 5791200"/>
              <a:gd name="connsiteY8" fmla="*/ 1766341 h 3944912"/>
              <a:gd name="connsiteX9" fmla="*/ 5463915 w 5791200"/>
              <a:gd name="connsiteY9" fmla="*/ 2590800 h 3944912"/>
              <a:gd name="connsiteX10" fmla="*/ 4534525 w 5791200"/>
              <a:gd name="connsiteY10" fmla="*/ 3819994 h 3944912"/>
              <a:gd name="connsiteX11" fmla="*/ 3755036 w 5791200"/>
              <a:gd name="connsiteY11" fmla="*/ 3340309 h 3944912"/>
              <a:gd name="connsiteX12" fmla="*/ 2990538 w 5791200"/>
              <a:gd name="connsiteY12" fmla="*/ 2096125 h 3944912"/>
              <a:gd name="connsiteX13" fmla="*/ 1836295 w 5791200"/>
              <a:gd name="connsiteY13" fmla="*/ 2320977 h 3944912"/>
              <a:gd name="connsiteX14" fmla="*/ 846944 w 5791200"/>
              <a:gd name="connsiteY14" fmla="*/ 2665751 h 3944912"/>
              <a:gd name="connsiteX15" fmla="*/ 127416 w 5791200"/>
              <a:gd name="connsiteY15" fmla="*/ 1856282 h 3944912"/>
              <a:gd name="connsiteX16" fmla="*/ 82446 w 5791200"/>
              <a:gd name="connsiteY16" fmla="*/ 941882 h 3944912"/>
              <a:gd name="connsiteX17" fmla="*/ 472190 w 5791200"/>
              <a:gd name="connsiteY17" fmla="*/ 657069 h 3944912"/>
              <a:gd name="connsiteX18" fmla="*/ 532151 w 5791200"/>
              <a:gd name="connsiteY18" fmla="*/ 582118 h 394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91200" h="3944912">
                <a:moveTo>
                  <a:pt x="1116767" y="192374"/>
                </a:moveTo>
                <a:cubicBezTo>
                  <a:pt x="1387839" y="96187"/>
                  <a:pt x="1658912" y="0"/>
                  <a:pt x="1881266" y="27482"/>
                </a:cubicBezTo>
                <a:cubicBezTo>
                  <a:pt x="2103620" y="54964"/>
                  <a:pt x="2176072" y="249836"/>
                  <a:pt x="2450892" y="357266"/>
                </a:cubicBezTo>
                <a:cubicBezTo>
                  <a:pt x="2725712" y="464696"/>
                  <a:pt x="3262860" y="657069"/>
                  <a:pt x="3530184" y="672059"/>
                </a:cubicBezTo>
                <a:cubicBezTo>
                  <a:pt x="3797509" y="687049"/>
                  <a:pt x="3894944" y="547141"/>
                  <a:pt x="4054839" y="447207"/>
                </a:cubicBezTo>
                <a:cubicBezTo>
                  <a:pt x="4214734" y="347273"/>
                  <a:pt x="4272197" y="114925"/>
                  <a:pt x="4489554" y="72453"/>
                </a:cubicBezTo>
                <a:cubicBezTo>
                  <a:pt x="4706911" y="29981"/>
                  <a:pt x="5224073" y="57463"/>
                  <a:pt x="5358984" y="192374"/>
                </a:cubicBezTo>
                <a:cubicBezTo>
                  <a:pt x="5493895" y="327285"/>
                  <a:pt x="5231567" y="619594"/>
                  <a:pt x="5299023" y="881922"/>
                </a:cubicBezTo>
                <a:cubicBezTo>
                  <a:pt x="5366479" y="1144250"/>
                  <a:pt x="5736236" y="1481528"/>
                  <a:pt x="5763718" y="1766341"/>
                </a:cubicBezTo>
                <a:cubicBezTo>
                  <a:pt x="5791200" y="2051154"/>
                  <a:pt x="5668780" y="2248525"/>
                  <a:pt x="5463915" y="2590800"/>
                </a:cubicBezTo>
                <a:cubicBezTo>
                  <a:pt x="5259050" y="2933075"/>
                  <a:pt x="4819338" y="3695076"/>
                  <a:pt x="4534525" y="3819994"/>
                </a:cubicBezTo>
                <a:cubicBezTo>
                  <a:pt x="4249712" y="3944912"/>
                  <a:pt x="4012367" y="3627621"/>
                  <a:pt x="3755036" y="3340309"/>
                </a:cubicBezTo>
                <a:cubicBezTo>
                  <a:pt x="3497705" y="3052998"/>
                  <a:pt x="3310328" y="2266014"/>
                  <a:pt x="2990538" y="2096125"/>
                </a:cubicBezTo>
                <a:cubicBezTo>
                  <a:pt x="2670748" y="1926236"/>
                  <a:pt x="2193561" y="2226039"/>
                  <a:pt x="1836295" y="2320977"/>
                </a:cubicBezTo>
                <a:cubicBezTo>
                  <a:pt x="1479029" y="2415915"/>
                  <a:pt x="1131757" y="2743200"/>
                  <a:pt x="846944" y="2665751"/>
                </a:cubicBezTo>
                <a:cubicBezTo>
                  <a:pt x="562131" y="2588302"/>
                  <a:pt x="254832" y="2143593"/>
                  <a:pt x="127416" y="1856282"/>
                </a:cubicBezTo>
                <a:cubicBezTo>
                  <a:pt x="0" y="1568971"/>
                  <a:pt x="24984" y="1141751"/>
                  <a:pt x="82446" y="941882"/>
                </a:cubicBezTo>
                <a:cubicBezTo>
                  <a:pt x="139908" y="742013"/>
                  <a:pt x="397239" y="717030"/>
                  <a:pt x="472190" y="657069"/>
                </a:cubicBezTo>
                <a:cubicBezTo>
                  <a:pt x="547141" y="597108"/>
                  <a:pt x="539646" y="589613"/>
                  <a:pt x="532151" y="58211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CuadroTexto"/>
          <p:cNvSpPr txBox="1"/>
          <p:nvPr/>
        </p:nvSpPr>
        <p:spPr>
          <a:xfrm>
            <a:off x="971600" y="1916832"/>
            <a:ext cx="1296144" cy="461665"/>
          </a:xfrm>
          <a:prstGeom prst="rect">
            <a:avLst/>
          </a:prstGeom>
          <a:noFill/>
        </p:spPr>
        <p:txBody>
          <a:bodyPr wrap="square" rtlCol="0">
            <a:spAutoFit/>
          </a:bodyPr>
          <a:lstStyle/>
          <a:p>
            <a:r>
              <a:rPr lang="es-ES" sz="2400" dirty="0" smtClean="0"/>
              <a:t>1000 </a:t>
            </a:r>
            <a:r>
              <a:rPr lang="es-ES" sz="2400" dirty="0" err="1" smtClean="0"/>
              <a:t>mb</a:t>
            </a:r>
            <a:endParaRPr lang="es-ES" sz="2400" dirty="0"/>
          </a:p>
        </p:txBody>
      </p:sp>
      <p:sp>
        <p:nvSpPr>
          <p:cNvPr id="6" name="5 Forma libre"/>
          <p:cNvSpPr/>
          <p:nvPr/>
        </p:nvSpPr>
        <p:spPr>
          <a:xfrm>
            <a:off x="104931" y="789482"/>
            <a:ext cx="7672466" cy="5716249"/>
          </a:xfrm>
          <a:custGeom>
            <a:avLst/>
            <a:gdLst>
              <a:gd name="connsiteX0" fmla="*/ 0 w 7672466"/>
              <a:gd name="connsiteY0" fmla="*/ 1279161 h 5716249"/>
              <a:gd name="connsiteX1" fmla="*/ 809469 w 7672466"/>
              <a:gd name="connsiteY1" fmla="*/ 874426 h 5716249"/>
              <a:gd name="connsiteX2" fmla="*/ 1169233 w 7672466"/>
              <a:gd name="connsiteY2" fmla="*/ 499672 h 5716249"/>
              <a:gd name="connsiteX3" fmla="*/ 1813810 w 7672466"/>
              <a:gd name="connsiteY3" fmla="*/ 259829 h 5716249"/>
              <a:gd name="connsiteX4" fmla="*/ 2533338 w 7672466"/>
              <a:gd name="connsiteY4" fmla="*/ 499672 h 5716249"/>
              <a:gd name="connsiteX5" fmla="*/ 3282846 w 7672466"/>
              <a:gd name="connsiteY5" fmla="*/ 709534 h 5716249"/>
              <a:gd name="connsiteX6" fmla="*/ 4167266 w 7672466"/>
              <a:gd name="connsiteY6" fmla="*/ 604603 h 5716249"/>
              <a:gd name="connsiteX7" fmla="*/ 4497049 w 7672466"/>
              <a:gd name="connsiteY7" fmla="*/ 274820 h 5716249"/>
              <a:gd name="connsiteX8" fmla="*/ 5141626 w 7672466"/>
              <a:gd name="connsiteY8" fmla="*/ 229849 h 5716249"/>
              <a:gd name="connsiteX9" fmla="*/ 5876144 w 7672466"/>
              <a:gd name="connsiteY9" fmla="*/ 199869 h 5716249"/>
              <a:gd name="connsiteX10" fmla="*/ 6385810 w 7672466"/>
              <a:gd name="connsiteY10" fmla="*/ 19987 h 5716249"/>
              <a:gd name="connsiteX11" fmla="*/ 6430780 w 7672466"/>
              <a:gd name="connsiteY11" fmla="*/ 319790 h 5716249"/>
              <a:gd name="connsiteX12" fmla="*/ 6235908 w 7672466"/>
              <a:gd name="connsiteY12" fmla="*/ 499672 h 5716249"/>
              <a:gd name="connsiteX13" fmla="*/ 6685613 w 7672466"/>
              <a:gd name="connsiteY13" fmla="*/ 1144249 h 5716249"/>
              <a:gd name="connsiteX14" fmla="*/ 7330190 w 7672466"/>
              <a:gd name="connsiteY14" fmla="*/ 949377 h 5716249"/>
              <a:gd name="connsiteX15" fmla="*/ 7405141 w 7672466"/>
              <a:gd name="connsiteY15" fmla="*/ 1444052 h 5716249"/>
              <a:gd name="connsiteX16" fmla="*/ 7390151 w 7672466"/>
              <a:gd name="connsiteY16" fmla="*/ 2103620 h 5716249"/>
              <a:gd name="connsiteX17" fmla="*/ 7644984 w 7672466"/>
              <a:gd name="connsiteY17" fmla="*/ 2943069 h 5716249"/>
              <a:gd name="connsiteX18" fmla="*/ 7555043 w 7672466"/>
              <a:gd name="connsiteY18" fmla="*/ 3152931 h 5716249"/>
              <a:gd name="connsiteX19" fmla="*/ 7300210 w 7672466"/>
              <a:gd name="connsiteY19" fmla="*/ 3467725 h 5716249"/>
              <a:gd name="connsiteX20" fmla="*/ 7180289 w 7672466"/>
              <a:gd name="connsiteY20" fmla="*/ 4367134 h 5716249"/>
              <a:gd name="connsiteX21" fmla="*/ 7105338 w 7672466"/>
              <a:gd name="connsiteY21" fmla="*/ 4576997 h 5716249"/>
              <a:gd name="connsiteX22" fmla="*/ 6640643 w 7672466"/>
              <a:gd name="connsiteY22" fmla="*/ 5056682 h 5716249"/>
              <a:gd name="connsiteX23" fmla="*/ 5276538 w 7672466"/>
              <a:gd name="connsiteY23" fmla="*/ 5626308 h 5716249"/>
              <a:gd name="connsiteX24" fmla="*/ 4122295 w 7672466"/>
              <a:gd name="connsiteY24" fmla="*/ 5596328 h 5716249"/>
              <a:gd name="connsiteX25" fmla="*/ 3837482 w 7672466"/>
              <a:gd name="connsiteY25" fmla="*/ 5371475 h 5716249"/>
              <a:gd name="connsiteX26" fmla="*/ 3297836 w 7672466"/>
              <a:gd name="connsiteY26" fmla="*/ 4936761 h 5716249"/>
              <a:gd name="connsiteX27" fmla="*/ 2653259 w 7672466"/>
              <a:gd name="connsiteY27" fmla="*/ 4816839 h 5716249"/>
              <a:gd name="connsiteX28" fmla="*/ 1858780 w 7672466"/>
              <a:gd name="connsiteY28" fmla="*/ 4936761 h 571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72466" h="5716249">
                <a:moveTo>
                  <a:pt x="0" y="1279161"/>
                </a:moveTo>
                <a:cubicBezTo>
                  <a:pt x="307298" y="1141751"/>
                  <a:pt x="614597" y="1004341"/>
                  <a:pt x="809469" y="874426"/>
                </a:cubicBezTo>
                <a:cubicBezTo>
                  <a:pt x="1004341" y="744511"/>
                  <a:pt x="1001843" y="602105"/>
                  <a:pt x="1169233" y="499672"/>
                </a:cubicBezTo>
                <a:cubicBezTo>
                  <a:pt x="1336623" y="397239"/>
                  <a:pt x="1586459" y="259829"/>
                  <a:pt x="1813810" y="259829"/>
                </a:cubicBezTo>
                <a:cubicBezTo>
                  <a:pt x="2041161" y="259829"/>
                  <a:pt x="2288499" y="424721"/>
                  <a:pt x="2533338" y="499672"/>
                </a:cubicBezTo>
                <a:cubicBezTo>
                  <a:pt x="2778177" y="574623"/>
                  <a:pt x="3010525" y="692046"/>
                  <a:pt x="3282846" y="709534"/>
                </a:cubicBezTo>
                <a:cubicBezTo>
                  <a:pt x="3555167" y="727022"/>
                  <a:pt x="3964899" y="677055"/>
                  <a:pt x="4167266" y="604603"/>
                </a:cubicBezTo>
                <a:cubicBezTo>
                  <a:pt x="4369633" y="532151"/>
                  <a:pt x="4334656" y="337279"/>
                  <a:pt x="4497049" y="274820"/>
                </a:cubicBezTo>
                <a:cubicBezTo>
                  <a:pt x="4659442" y="212361"/>
                  <a:pt x="4911777" y="242341"/>
                  <a:pt x="5141626" y="229849"/>
                </a:cubicBezTo>
                <a:cubicBezTo>
                  <a:pt x="5371475" y="217357"/>
                  <a:pt x="5668780" y="234846"/>
                  <a:pt x="5876144" y="199869"/>
                </a:cubicBezTo>
                <a:cubicBezTo>
                  <a:pt x="6083508" y="164892"/>
                  <a:pt x="6293371" y="0"/>
                  <a:pt x="6385810" y="19987"/>
                </a:cubicBezTo>
                <a:cubicBezTo>
                  <a:pt x="6478249" y="39974"/>
                  <a:pt x="6455764" y="239842"/>
                  <a:pt x="6430780" y="319790"/>
                </a:cubicBezTo>
                <a:cubicBezTo>
                  <a:pt x="6405796" y="399738"/>
                  <a:pt x="6193436" y="362262"/>
                  <a:pt x="6235908" y="499672"/>
                </a:cubicBezTo>
                <a:cubicBezTo>
                  <a:pt x="6278380" y="637082"/>
                  <a:pt x="6503233" y="1069298"/>
                  <a:pt x="6685613" y="1144249"/>
                </a:cubicBezTo>
                <a:cubicBezTo>
                  <a:pt x="6867993" y="1219200"/>
                  <a:pt x="7210269" y="899410"/>
                  <a:pt x="7330190" y="949377"/>
                </a:cubicBezTo>
                <a:cubicBezTo>
                  <a:pt x="7450111" y="999344"/>
                  <a:pt x="7395148" y="1251678"/>
                  <a:pt x="7405141" y="1444052"/>
                </a:cubicBezTo>
                <a:cubicBezTo>
                  <a:pt x="7415134" y="1636426"/>
                  <a:pt x="7350177" y="1853784"/>
                  <a:pt x="7390151" y="2103620"/>
                </a:cubicBezTo>
                <a:cubicBezTo>
                  <a:pt x="7430125" y="2353456"/>
                  <a:pt x="7617502" y="2768184"/>
                  <a:pt x="7644984" y="2943069"/>
                </a:cubicBezTo>
                <a:cubicBezTo>
                  <a:pt x="7672466" y="3117954"/>
                  <a:pt x="7612505" y="3065489"/>
                  <a:pt x="7555043" y="3152931"/>
                </a:cubicBezTo>
                <a:cubicBezTo>
                  <a:pt x="7497581" y="3240373"/>
                  <a:pt x="7362669" y="3265358"/>
                  <a:pt x="7300210" y="3467725"/>
                </a:cubicBezTo>
                <a:cubicBezTo>
                  <a:pt x="7237751" y="3670092"/>
                  <a:pt x="7212768" y="4182255"/>
                  <a:pt x="7180289" y="4367134"/>
                </a:cubicBezTo>
                <a:cubicBezTo>
                  <a:pt x="7147810" y="4552013"/>
                  <a:pt x="7195279" y="4462072"/>
                  <a:pt x="7105338" y="4576997"/>
                </a:cubicBezTo>
                <a:cubicBezTo>
                  <a:pt x="7015397" y="4691922"/>
                  <a:pt x="6945443" y="4881797"/>
                  <a:pt x="6640643" y="5056682"/>
                </a:cubicBezTo>
                <a:cubicBezTo>
                  <a:pt x="6335843" y="5231567"/>
                  <a:pt x="5696263" y="5536367"/>
                  <a:pt x="5276538" y="5626308"/>
                </a:cubicBezTo>
                <a:cubicBezTo>
                  <a:pt x="4856813" y="5716249"/>
                  <a:pt x="4362138" y="5638800"/>
                  <a:pt x="4122295" y="5596328"/>
                </a:cubicBezTo>
                <a:cubicBezTo>
                  <a:pt x="3882452" y="5553856"/>
                  <a:pt x="3837482" y="5371475"/>
                  <a:pt x="3837482" y="5371475"/>
                </a:cubicBezTo>
                <a:cubicBezTo>
                  <a:pt x="3700072" y="5261547"/>
                  <a:pt x="3495207" y="5029200"/>
                  <a:pt x="3297836" y="4936761"/>
                </a:cubicBezTo>
                <a:cubicBezTo>
                  <a:pt x="3100466" y="4844322"/>
                  <a:pt x="2893102" y="4816839"/>
                  <a:pt x="2653259" y="4816839"/>
                </a:cubicBezTo>
                <a:cubicBezTo>
                  <a:pt x="2413416" y="4816839"/>
                  <a:pt x="2136098" y="4876800"/>
                  <a:pt x="1858780" y="493676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CuadroTexto"/>
          <p:cNvSpPr txBox="1"/>
          <p:nvPr/>
        </p:nvSpPr>
        <p:spPr>
          <a:xfrm>
            <a:off x="683568" y="5589240"/>
            <a:ext cx="1296144" cy="461665"/>
          </a:xfrm>
          <a:prstGeom prst="rect">
            <a:avLst/>
          </a:prstGeom>
          <a:noFill/>
        </p:spPr>
        <p:txBody>
          <a:bodyPr wrap="square" rtlCol="0">
            <a:spAutoFit/>
          </a:bodyPr>
          <a:lstStyle/>
          <a:p>
            <a:r>
              <a:rPr lang="es-ES" sz="2400" dirty="0" smtClean="0"/>
              <a:t>1004 </a:t>
            </a:r>
            <a:r>
              <a:rPr lang="es-ES" sz="2400" dirty="0" err="1" smtClean="0"/>
              <a:t>mb</a:t>
            </a:r>
            <a:endParaRPr lang="es-ES" sz="2400" dirty="0"/>
          </a:p>
        </p:txBody>
      </p:sp>
      <p:sp>
        <p:nvSpPr>
          <p:cNvPr id="8" name="7 Forma libre"/>
          <p:cNvSpPr/>
          <p:nvPr/>
        </p:nvSpPr>
        <p:spPr>
          <a:xfrm>
            <a:off x="1541489" y="2600793"/>
            <a:ext cx="4217232" cy="2158584"/>
          </a:xfrm>
          <a:custGeom>
            <a:avLst/>
            <a:gdLst>
              <a:gd name="connsiteX0" fmla="*/ 1666406 w 4217232"/>
              <a:gd name="connsiteY0" fmla="*/ 157397 h 2158584"/>
              <a:gd name="connsiteX1" fmla="*/ 1171731 w 4217232"/>
              <a:gd name="connsiteY1" fmla="*/ 67456 h 2158584"/>
              <a:gd name="connsiteX2" fmla="*/ 302301 w 4217232"/>
              <a:gd name="connsiteY2" fmla="*/ 67456 h 2158584"/>
              <a:gd name="connsiteX3" fmla="*/ 2498 w 4217232"/>
              <a:gd name="connsiteY3" fmla="*/ 472191 h 2158584"/>
              <a:gd name="connsiteX4" fmla="*/ 287311 w 4217232"/>
              <a:gd name="connsiteY4" fmla="*/ 697043 h 2158584"/>
              <a:gd name="connsiteX5" fmla="*/ 1081790 w 4217232"/>
              <a:gd name="connsiteY5" fmla="*/ 757004 h 2158584"/>
              <a:gd name="connsiteX6" fmla="*/ 1861278 w 4217232"/>
              <a:gd name="connsiteY6" fmla="*/ 801974 h 2158584"/>
              <a:gd name="connsiteX7" fmla="*/ 2610786 w 4217232"/>
              <a:gd name="connsiteY7" fmla="*/ 1191718 h 2158584"/>
              <a:gd name="connsiteX8" fmla="*/ 2790668 w 4217232"/>
              <a:gd name="connsiteY8" fmla="*/ 1551482 h 2158584"/>
              <a:gd name="connsiteX9" fmla="*/ 3195403 w 4217232"/>
              <a:gd name="connsiteY9" fmla="*/ 2106118 h 2158584"/>
              <a:gd name="connsiteX10" fmla="*/ 4049842 w 4217232"/>
              <a:gd name="connsiteY10" fmla="*/ 1866276 h 2158584"/>
              <a:gd name="connsiteX11" fmla="*/ 4199744 w 4217232"/>
              <a:gd name="connsiteY11" fmla="*/ 1131758 h 2158584"/>
              <a:gd name="connsiteX12" fmla="*/ 3974891 w 4217232"/>
              <a:gd name="connsiteY12" fmla="*/ 367259 h 2158584"/>
              <a:gd name="connsiteX13" fmla="*/ 3420255 w 4217232"/>
              <a:gd name="connsiteY13" fmla="*/ 157397 h 2158584"/>
              <a:gd name="connsiteX14" fmla="*/ 2760688 w 4217232"/>
              <a:gd name="connsiteY14" fmla="*/ 262328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7232" h="2158584">
                <a:moveTo>
                  <a:pt x="1666406" y="157397"/>
                </a:moveTo>
                <a:cubicBezTo>
                  <a:pt x="1532744" y="119921"/>
                  <a:pt x="1399082" y="82446"/>
                  <a:pt x="1171731" y="67456"/>
                </a:cubicBezTo>
                <a:cubicBezTo>
                  <a:pt x="944380" y="52466"/>
                  <a:pt x="497173" y="0"/>
                  <a:pt x="302301" y="67456"/>
                </a:cubicBezTo>
                <a:cubicBezTo>
                  <a:pt x="107429" y="134912"/>
                  <a:pt x="4996" y="367260"/>
                  <a:pt x="2498" y="472191"/>
                </a:cubicBezTo>
                <a:cubicBezTo>
                  <a:pt x="0" y="577122"/>
                  <a:pt x="107429" y="649574"/>
                  <a:pt x="287311" y="697043"/>
                </a:cubicBezTo>
                <a:cubicBezTo>
                  <a:pt x="467193" y="744512"/>
                  <a:pt x="1081790" y="757004"/>
                  <a:pt x="1081790" y="757004"/>
                </a:cubicBezTo>
                <a:lnTo>
                  <a:pt x="1861278" y="801974"/>
                </a:lnTo>
                <a:cubicBezTo>
                  <a:pt x="2116111" y="874426"/>
                  <a:pt x="2455888" y="1066800"/>
                  <a:pt x="2610786" y="1191718"/>
                </a:cubicBezTo>
                <a:cubicBezTo>
                  <a:pt x="2765684" y="1316636"/>
                  <a:pt x="2693232" y="1399082"/>
                  <a:pt x="2790668" y="1551482"/>
                </a:cubicBezTo>
                <a:cubicBezTo>
                  <a:pt x="2888104" y="1703882"/>
                  <a:pt x="2985541" y="2053652"/>
                  <a:pt x="3195403" y="2106118"/>
                </a:cubicBezTo>
                <a:cubicBezTo>
                  <a:pt x="3405265" y="2158584"/>
                  <a:pt x="3882452" y="2028669"/>
                  <a:pt x="4049842" y="1866276"/>
                </a:cubicBezTo>
                <a:cubicBezTo>
                  <a:pt x="4217232" y="1703883"/>
                  <a:pt x="4212236" y="1381594"/>
                  <a:pt x="4199744" y="1131758"/>
                </a:cubicBezTo>
                <a:cubicBezTo>
                  <a:pt x="4187252" y="881922"/>
                  <a:pt x="4104806" y="529652"/>
                  <a:pt x="3974891" y="367259"/>
                </a:cubicBezTo>
                <a:cubicBezTo>
                  <a:pt x="3844976" y="204866"/>
                  <a:pt x="3622622" y="174885"/>
                  <a:pt x="3420255" y="157397"/>
                </a:cubicBezTo>
                <a:cubicBezTo>
                  <a:pt x="3217888" y="139909"/>
                  <a:pt x="2989288" y="201118"/>
                  <a:pt x="2760688" y="26232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8 CuadroTexto"/>
          <p:cNvSpPr txBox="1"/>
          <p:nvPr/>
        </p:nvSpPr>
        <p:spPr>
          <a:xfrm>
            <a:off x="3131840" y="2636912"/>
            <a:ext cx="1296144" cy="461665"/>
          </a:xfrm>
          <a:prstGeom prst="rect">
            <a:avLst/>
          </a:prstGeom>
          <a:noFill/>
        </p:spPr>
        <p:txBody>
          <a:bodyPr wrap="square" rtlCol="0">
            <a:spAutoFit/>
          </a:bodyPr>
          <a:lstStyle/>
          <a:p>
            <a:r>
              <a:rPr lang="es-ES" sz="2400" dirty="0" smtClean="0"/>
              <a:t>998 </a:t>
            </a:r>
            <a:r>
              <a:rPr lang="es-ES" sz="2400" dirty="0" err="1" smtClean="0"/>
              <a:t>mb</a:t>
            </a:r>
            <a:endParaRPr lang="es-ES" sz="2400" dirty="0"/>
          </a:p>
        </p:txBody>
      </p:sp>
      <p:sp>
        <p:nvSpPr>
          <p:cNvPr id="10" name="9 CuadroTexto"/>
          <p:cNvSpPr txBox="1"/>
          <p:nvPr/>
        </p:nvSpPr>
        <p:spPr>
          <a:xfrm>
            <a:off x="6588224" y="2708920"/>
            <a:ext cx="720080" cy="1015663"/>
          </a:xfrm>
          <a:prstGeom prst="rect">
            <a:avLst/>
          </a:prstGeom>
          <a:noFill/>
        </p:spPr>
        <p:txBody>
          <a:bodyPr wrap="square" rtlCol="0">
            <a:spAutoFit/>
          </a:bodyPr>
          <a:lstStyle/>
          <a:p>
            <a:r>
              <a:rPr lang="es-ES" sz="6000" dirty="0" smtClean="0">
                <a:solidFill>
                  <a:srgbClr val="FF0000"/>
                </a:solidFill>
              </a:rPr>
              <a:t>c</a:t>
            </a:r>
            <a:endParaRPr lang="es-ES" sz="6000" dirty="0">
              <a:solidFill>
                <a:srgbClr val="FF0000"/>
              </a:solidFill>
            </a:endParaRPr>
          </a:p>
        </p:txBody>
      </p:sp>
      <p:sp>
        <p:nvSpPr>
          <p:cNvPr id="11" name="10 CuadroTexto"/>
          <p:cNvSpPr txBox="1"/>
          <p:nvPr/>
        </p:nvSpPr>
        <p:spPr>
          <a:xfrm>
            <a:off x="899592" y="3717032"/>
            <a:ext cx="720080" cy="923330"/>
          </a:xfrm>
          <a:prstGeom prst="rect">
            <a:avLst/>
          </a:prstGeom>
          <a:noFill/>
        </p:spPr>
        <p:txBody>
          <a:bodyPr wrap="square" rtlCol="0">
            <a:spAutoFit/>
          </a:bodyPr>
          <a:lstStyle/>
          <a:p>
            <a:r>
              <a:rPr lang="es-ES" sz="5400" dirty="0">
                <a:solidFill>
                  <a:srgbClr val="FF0000"/>
                </a:solidFill>
              </a:rPr>
              <a:t>B</a:t>
            </a:r>
          </a:p>
        </p:txBody>
      </p:sp>
      <p:sp>
        <p:nvSpPr>
          <p:cNvPr id="12" name="11 CuadroTexto"/>
          <p:cNvSpPr txBox="1"/>
          <p:nvPr/>
        </p:nvSpPr>
        <p:spPr>
          <a:xfrm>
            <a:off x="3491880" y="1052736"/>
            <a:ext cx="720080" cy="923330"/>
          </a:xfrm>
          <a:prstGeom prst="rect">
            <a:avLst/>
          </a:prstGeom>
          <a:noFill/>
        </p:spPr>
        <p:txBody>
          <a:bodyPr wrap="square" rtlCol="0">
            <a:spAutoFit/>
          </a:bodyPr>
          <a:lstStyle/>
          <a:p>
            <a:r>
              <a:rPr lang="es-ES" sz="5400" dirty="0">
                <a:solidFill>
                  <a:srgbClr val="FF0000"/>
                </a:solidFill>
              </a:rPr>
              <a:t>A</a:t>
            </a:r>
          </a:p>
        </p:txBody>
      </p:sp>
      <p:sp>
        <p:nvSpPr>
          <p:cNvPr id="13" name="12 CuadroTexto"/>
          <p:cNvSpPr txBox="1"/>
          <p:nvPr/>
        </p:nvSpPr>
        <p:spPr>
          <a:xfrm>
            <a:off x="4644008" y="4653136"/>
            <a:ext cx="720080" cy="923330"/>
          </a:xfrm>
          <a:prstGeom prst="rect">
            <a:avLst/>
          </a:prstGeom>
          <a:noFill/>
        </p:spPr>
        <p:txBody>
          <a:bodyPr wrap="square" rtlCol="0">
            <a:spAutoFit/>
          </a:bodyPr>
          <a:lstStyle/>
          <a:p>
            <a:r>
              <a:rPr lang="es-ES" sz="5400" dirty="0" smtClean="0">
                <a:solidFill>
                  <a:srgbClr val="FF0000"/>
                </a:solidFill>
              </a:rPr>
              <a:t>D</a:t>
            </a:r>
            <a:endParaRPr lang="es-ES" sz="5400" dirty="0">
              <a:solidFill>
                <a:srgbClr val="FF0000"/>
              </a:solidFill>
            </a:endParaRPr>
          </a:p>
        </p:txBody>
      </p:sp>
      <p:sp>
        <p:nvSpPr>
          <p:cNvPr id="14" name="13 CuadroTexto"/>
          <p:cNvSpPr txBox="1"/>
          <p:nvPr/>
        </p:nvSpPr>
        <p:spPr>
          <a:xfrm>
            <a:off x="4644008" y="2420888"/>
            <a:ext cx="720080" cy="923330"/>
          </a:xfrm>
          <a:prstGeom prst="rect">
            <a:avLst/>
          </a:prstGeom>
          <a:noFill/>
        </p:spPr>
        <p:txBody>
          <a:bodyPr wrap="square" rtlCol="0">
            <a:spAutoFit/>
          </a:bodyPr>
          <a:lstStyle/>
          <a:p>
            <a:r>
              <a:rPr lang="es-ES" sz="5400" dirty="0">
                <a:solidFill>
                  <a:srgbClr val="FF0000"/>
                </a:solidFill>
              </a:rPr>
              <a:t>E</a:t>
            </a:r>
          </a:p>
        </p:txBody>
      </p:sp>
      <p:sp>
        <p:nvSpPr>
          <p:cNvPr id="15" name="14 CuadroTexto"/>
          <p:cNvSpPr txBox="1"/>
          <p:nvPr/>
        </p:nvSpPr>
        <p:spPr>
          <a:xfrm>
            <a:off x="3419872" y="5589240"/>
            <a:ext cx="720080" cy="923330"/>
          </a:xfrm>
          <a:prstGeom prst="rect">
            <a:avLst/>
          </a:prstGeom>
          <a:noFill/>
        </p:spPr>
        <p:txBody>
          <a:bodyPr wrap="square" rtlCol="0">
            <a:spAutoFit/>
          </a:bodyPr>
          <a:lstStyle/>
          <a:p>
            <a:r>
              <a:rPr lang="es-ES" sz="5400" dirty="0" smtClean="0">
                <a:solidFill>
                  <a:srgbClr val="FF0000"/>
                </a:solidFill>
              </a:rPr>
              <a:t>F</a:t>
            </a:r>
            <a:endParaRPr lang="es-ES" sz="54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Mapa de isobaras para identificar el estado del cielo</a:t>
            </a:r>
            <a:endParaRPr lang="es-ES" dirty="0"/>
          </a:p>
        </p:txBody>
      </p:sp>
      <p:pic>
        <p:nvPicPr>
          <p:cNvPr id="3" name="Picture 8" descr="http://www.bbc.co.uk/schools/gcsebitesize/geography/images/g_wc_ukw2.gif"/>
          <p:cNvPicPr>
            <a:picLocks noChangeAspect="1" noChangeArrowheads="1"/>
          </p:cNvPicPr>
          <p:nvPr/>
        </p:nvPicPr>
        <p:blipFill>
          <a:blip r:embed="rId3" cstate="print"/>
          <a:srcRect/>
          <a:stretch>
            <a:fillRect/>
          </a:stretch>
        </p:blipFill>
        <p:spPr bwMode="auto">
          <a:xfrm>
            <a:off x="-2628800" y="-1467544"/>
            <a:ext cx="11522246" cy="811758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Mapa de isobaras para identificar el estado del cielo</a:t>
            </a:r>
            <a:endParaRPr lang="es-ES" dirty="0"/>
          </a:p>
        </p:txBody>
      </p:sp>
      <p:pic>
        <p:nvPicPr>
          <p:cNvPr id="3" name="Picture 8" descr="http://www.bbc.co.uk/schools/gcsebitesize/geography/images/g_wc_ukw2.gif"/>
          <p:cNvPicPr>
            <a:picLocks noChangeAspect="1" noChangeArrowheads="1"/>
          </p:cNvPicPr>
          <p:nvPr/>
        </p:nvPicPr>
        <p:blipFill>
          <a:blip r:embed="rId3" cstate="print"/>
          <a:srcRect/>
          <a:stretch>
            <a:fillRect/>
          </a:stretch>
        </p:blipFill>
        <p:spPr bwMode="auto">
          <a:xfrm>
            <a:off x="-2628800" y="-1467544"/>
            <a:ext cx="11522246" cy="8117582"/>
          </a:xfrm>
          <a:prstGeom prst="rect">
            <a:avLst/>
          </a:prstGeom>
          <a:noFill/>
        </p:spPr>
      </p:pic>
      <p:sp>
        <p:nvSpPr>
          <p:cNvPr id="4" name="3 CuadroTexto"/>
          <p:cNvSpPr txBox="1"/>
          <p:nvPr/>
        </p:nvSpPr>
        <p:spPr>
          <a:xfrm>
            <a:off x="1187624" y="0"/>
            <a:ext cx="2952328" cy="2308324"/>
          </a:xfrm>
          <a:prstGeom prst="rect">
            <a:avLst/>
          </a:prstGeom>
          <a:solidFill>
            <a:schemeClr val="bg1">
              <a:alpha val="54000"/>
            </a:schemeClr>
          </a:solidFill>
        </p:spPr>
        <p:txBody>
          <a:bodyPr wrap="square" rtlCol="0">
            <a:spAutoFit/>
          </a:bodyPr>
          <a:lstStyle/>
          <a:p>
            <a:r>
              <a:rPr lang="es-ES" sz="3600" dirty="0" smtClean="0"/>
              <a:t>Baja presión</a:t>
            </a:r>
          </a:p>
          <a:p>
            <a:r>
              <a:rPr lang="es-ES" sz="3600" dirty="0" err="1" smtClean="0"/>
              <a:t>Low</a:t>
            </a:r>
            <a:r>
              <a:rPr lang="es-ES" sz="3600" dirty="0" smtClean="0"/>
              <a:t> </a:t>
            </a:r>
            <a:r>
              <a:rPr lang="es-ES" sz="3600" dirty="0" err="1" smtClean="0"/>
              <a:t>pressure</a:t>
            </a:r>
            <a:endParaRPr lang="es-ES" sz="3600" dirty="0" smtClean="0"/>
          </a:p>
          <a:p>
            <a:r>
              <a:rPr lang="es-ES" sz="3600" dirty="0" smtClean="0"/>
              <a:t>Borrasca</a:t>
            </a:r>
          </a:p>
          <a:p>
            <a:r>
              <a:rPr lang="es-ES" sz="3600" dirty="0" err="1" smtClean="0"/>
              <a:t>Cyclon</a:t>
            </a:r>
            <a:endParaRPr lang="es-ES" sz="3600" dirty="0"/>
          </a:p>
        </p:txBody>
      </p:sp>
      <p:sp>
        <p:nvSpPr>
          <p:cNvPr id="5" name="4 CuadroTexto"/>
          <p:cNvSpPr txBox="1"/>
          <p:nvPr/>
        </p:nvSpPr>
        <p:spPr>
          <a:xfrm>
            <a:off x="5220072" y="4077072"/>
            <a:ext cx="2952328" cy="2308324"/>
          </a:xfrm>
          <a:prstGeom prst="rect">
            <a:avLst/>
          </a:prstGeom>
          <a:solidFill>
            <a:schemeClr val="bg1">
              <a:alpha val="54000"/>
            </a:schemeClr>
          </a:solidFill>
        </p:spPr>
        <p:txBody>
          <a:bodyPr wrap="square" rtlCol="0">
            <a:spAutoFit/>
          </a:bodyPr>
          <a:lstStyle/>
          <a:p>
            <a:r>
              <a:rPr lang="es-ES" sz="3600" dirty="0" smtClean="0"/>
              <a:t>Alta presión</a:t>
            </a:r>
          </a:p>
          <a:p>
            <a:r>
              <a:rPr lang="es-ES" sz="3600" dirty="0" err="1" smtClean="0"/>
              <a:t>High</a:t>
            </a:r>
            <a:r>
              <a:rPr lang="es-ES" sz="3600" dirty="0" smtClean="0"/>
              <a:t> </a:t>
            </a:r>
            <a:r>
              <a:rPr lang="es-ES" sz="3600" dirty="0" err="1" smtClean="0"/>
              <a:t>pressure</a:t>
            </a:r>
            <a:endParaRPr lang="es-ES" sz="3600" dirty="0" smtClean="0"/>
          </a:p>
          <a:p>
            <a:r>
              <a:rPr lang="es-ES" sz="3600" dirty="0" smtClean="0"/>
              <a:t>Anticiclón</a:t>
            </a:r>
          </a:p>
          <a:p>
            <a:r>
              <a:rPr lang="es-ES" sz="3600" dirty="0" err="1" smtClean="0"/>
              <a:t>Anticyclon</a:t>
            </a:r>
            <a:endParaRPr lang="es-E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http://www.ace.mmu.ac.uk/Resources/Teaching_Packs/Key_Stage_3/Weather_Climate/images/06f.jpg"/>
          <p:cNvPicPr>
            <a:picLocks noChangeAspect="1" noChangeArrowheads="1"/>
          </p:cNvPicPr>
          <p:nvPr/>
        </p:nvPicPr>
        <p:blipFill>
          <a:blip r:embed="rId3" cstate="print"/>
          <a:srcRect/>
          <a:stretch>
            <a:fillRect/>
          </a:stretch>
        </p:blipFill>
        <p:spPr bwMode="auto">
          <a:xfrm>
            <a:off x="533400" y="585788"/>
            <a:ext cx="8001000" cy="56356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fontScale="90000"/>
          </a:bodyPr>
          <a:lstStyle/>
          <a:p>
            <a:r>
              <a:rPr lang="es-ES" dirty="0" err="1" smtClean="0"/>
              <a:t>Wind</a:t>
            </a:r>
            <a:r>
              <a:rPr lang="es-ES" dirty="0" smtClean="0"/>
              <a:t> </a:t>
            </a:r>
            <a:r>
              <a:rPr lang="es-ES" dirty="0" err="1" smtClean="0"/>
              <a:t>direction</a:t>
            </a:r>
            <a:r>
              <a:rPr lang="es-ES" dirty="0" smtClean="0"/>
              <a:t> </a:t>
            </a:r>
            <a:r>
              <a:rPr lang="es-ES" dirty="0" err="1" smtClean="0"/>
              <a:t>from</a:t>
            </a:r>
            <a:r>
              <a:rPr lang="es-ES" dirty="0" smtClean="0"/>
              <a:t> </a:t>
            </a:r>
            <a:r>
              <a:rPr lang="es-ES" dirty="0" err="1" smtClean="0"/>
              <a:t>the</a:t>
            </a:r>
            <a:r>
              <a:rPr lang="es-ES" dirty="0" smtClean="0"/>
              <a:t> </a:t>
            </a:r>
            <a:r>
              <a:rPr lang="es-ES" dirty="0" err="1" smtClean="0"/>
              <a:t>isobar</a:t>
            </a:r>
            <a:r>
              <a:rPr lang="es-ES" dirty="0" smtClean="0"/>
              <a:t> </a:t>
            </a:r>
            <a:r>
              <a:rPr lang="es-ES" dirty="0" err="1" smtClean="0"/>
              <a:t>map</a:t>
            </a:r>
            <a:endParaRPr lang="es-ES" dirty="0"/>
          </a:p>
        </p:txBody>
      </p:sp>
      <p:sp>
        <p:nvSpPr>
          <p:cNvPr id="4" name="3 Forma libre"/>
          <p:cNvSpPr/>
          <p:nvPr/>
        </p:nvSpPr>
        <p:spPr>
          <a:xfrm>
            <a:off x="547141" y="1741357"/>
            <a:ext cx="5791200" cy="3944912"/>
          </a:xfrm>
          <a:custGeom>
            <a:avLst/>
            <a:gdLst>
              <a:gd name="connsiteX0" fmla="*/ 1116767 w 5791200"/>
              <a:gd name="connsiteY0" fmla="*/ 192374 h 3944912"/>
              <a:gd name="connsiteX1" fmla="*/ 1881266 w 5791200"/>
              <a:gd name="connsiteY1" fmla="*/ 27482 h 3944912"/>
              <a:gd name="connsiteX2" fmla="*/ 2450892 w 5791200"/>
              <a:gd name="connsiteY2" fmla="*/ 357266 h 3944912"/>
              <a:gd name="connsiteX3" fmla="*/ 3530184 w 5791200"/>
              <a:gd name="connsiteY3" fmla="*/ 672059 h 3944912"/>
              <a:gd name="connsiteX4" fmla="*/ 4054839 w 5791200"/>
              <a:gd name="connsiteY4" fmla="*/ 447207 h 3944912"/>
              <a:gd name="connsiteX5" fmla="*/ 4489554 w 5791200"/>
              <a:gd name="connsiteY5" fmla="*/ 72453 h 3944912"/>
              <a:gd name="connsiteX6" fmla="*/ 5358984 w 5791200"/>
              <a:gd name="connsiteY6" fmla="*/ 192374 h 3944912"/>
              <a:gd name="connsiteX7" fmla="*/ 5299023 w 5791200"/>
              <a:gd name="connsiteY7" fmla="*/ 881922 h 3944912"/>
              <a:gd name="connsiteX8" fmla="*/ 5763718 w 5791200"/>
              <a:gd name="connsiteY8" fmla="*/ 1766341 h 3944912"/>
              <a:gd name="connsiteX9" fmla="*/ 5463915 w 5791200"/>
              <a:gd name="connsiteY9" fmla="*/ 2590800 h 3944912"/>
              <a:gd name="connsiteX10" fmla="*/ 4534525 w 5791200"/>
              <a:gd name="connsiteY10" fmla="*/ 3819994 h 3944912"/>
              <a:gd name="connsiteX11" fmla="*/ 3755036 w 5791200"/>
              <a:gd name="connsiteY11" fmla="*/ 3340309 h 3944912"/>
              <a:gd name="connsiteX12" fmla="*/ 2990538 w 5791200"/>
              <a:gd name="connsiteY12" fmla="*/ 2096125 h 3944912"/>
              <a:gd name="connsiteX13" fmla="*/ 1836295 w 5791200"/>
              <a:gd name="connsiteY13" fmla="*/ 2320977 h 3944912"/>
              <a:gd name="connsiteX14" fmla="*/ 846944 w 5791200"/>
              <a:gd name="connsiteY14" fmla="*/ 2665751 h 3944912"/>
              <a:gd name="connsiteX15" fmla="*/ 127416 w 5791200"/>
              <a:gd name="connsiteY15" fmla="*/ 1856282 h 3944912"/>
              <a:gd name="connsiteX16" fmla="*/ 82446 w 5791200"/>
              <a:gd name="connsiteY16" fmla="*/ 941882 h 3944912"/>
              <a:gd name="connsiteX17" fmla="*/ 472190 w 5791200"/>
              <a:gd name="connsiteY17" fmla="*/ 657069 h 3944912"/>
              <a:gd name="connsiteX18" fmla="*/ 532151 w 5791200"/>
              <a:gd name="connsiteY18" fmla="*/ 582118 h 394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91200" h="3944912">
                <a:moveTo>
                  <a:pt x="1116767" y="192374"/>
                </a:moveTo>
                <a:cubicBezTo>
                  <a:pt x="1387839" y="96187"/>
                  <a:pt x="1658912" y="0"/>
                  <a:pt x="1881266" y="27482"/>
                </a:cubicBezTo>
                <a:cubicBezTo>
                  <a:pt x="2103620" y="54964"/>
                  <a:pt x="2176072" y="249836"/>
                  <a:pt x="2450892" y="357266"/>
                </a:cubicBezTo>
                <a:cubicBezTo>
                  <a:pt x="2725712" y="464696"/>
                  <a:pt x="3262860" y="657069"/>
                  <a:pt x="3530184" y="672059"/>
                </a:cubicBezTo>
                <a:cubicBezTo>
                  <a:pt x="3797509" y="687049"/>
                  <a:pt x="3894944" y="547141"/>
                  <a:pt x="4054839" y="447207"/>
                </a:cubicBezTo>
                <a:cubicBezTo>
                  <a:pt x="4214734" y="347273"/>
                  <a:pt x="4272197" y="114925"/>
                  <a:pt x="4489554" y="72453"/>
                </a:cubicBezTo>
                <a:cubicBezTo>
                  <a:pt x="4706911" y="29981"/>
                  <a:pt x="5224073" y="57463"/>
                  <a:pt x="5358984" y="192374"/>
                </a:cubicBezTo>
                <a:cubicBezTo>
                  <a:pt x="5493895" y="327285"/>
                  <a:pt x="5231567" y="619594"/>
                  <a:pt x="5299023" y="881922"/>
                </a:cubicBezTo>
                <a:cubicBezTo>
                  <a:pt x="5366479" y="1144250"/>
                  <a:pt x="5736236" y="1481528"/>
                  <a:pt x="5763718" y="1766341"/>
                </a:cubicBezTo>
                <a:cubicBezTo>
                  <a:pt x="5791200" y="2051154"/>
                  <a:pt x="5668780" y="2248525"/>
                  <a:pt x="5463915" y="2590800"/>
                </a:cubicBezTo>
                <a:cubicBezTo>
                  <a:pt x="5259050" y="2933075"/>
                  <a:pt x="4819338" y="3695076"/>
                  <a:pt x="4534525" y="3819994"/>
                </a:cubicBezTo>
                <a:cubicBezTo>
                  <a:pt x="4249712" y="3944912"/>
                  <a:pt x="4012367" y="3627621"/>
                  <a:pt x="3755036" y="3340309"/>
                </a:cubicBezTo>
                <a:cubicBezTo>
                  <a:pt x="3497705" y="3052998"/>
                  <a:pt x="3310328" y="2266014"/>
                  <a:pt x="2990538" y="2096125"/>
                </a:cubicBezTo>
                <a:cubicBezTo>
                  <a:pt x="2670748" y="1926236"/>
                  <a:pt x="2193561" y="2226039"/>
                  <a:pt x="1836295" y="2320977"/>
                </a:cubicBezTo>
                <a:cubicBezTo>
                  <a:pt x="1479029" y="2415915"/>
                  <a:pt x="1131757" y="2743200"/>
                  <a:pt x="846944" y="2665751"/>
                </a:cubicBezTo>
                <a:cubicBezTo>
                  <a:pt x="562131" y="2588302"/>
                  <a:pt x="254832" y="2143593"/>
                  <a:pt x="127416" y="1856282"/>
                </a:cubicBezTo>
                <a:cubicBezTo>
                  <a:pt x="0" y="1568971"/>
                  <a:pt x="24984" y="1141751"/>
                  <a:pt x="82446" y="941882"/>
                </a:cubicBezTo>
                <a:cubicBezTo>
                  <a:pt x="139908" y="742013"/>
                  <a:pt x="397239" y="717030"/>
                  <a:pt x="472190" y="657069"/>
                </a:cubicBezTo>
                <a:cubicBezTo>
                  <a:pt x="547141" y="597108"/>
                  <a:pt x="539646" y="589613"/>
                  <a:pt x="532151" y="58211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CuadroTexto"/>
          <p:cNvSpPr txBox="1"/>
          <p:nvPr/>
        </p:nvSpPr>
        <p:spPr>
          <a:xfrm>
            <a:off x="971600" y="1916832"/>
            <a:ext cx="1296144" cy="461665"/>
          </a:xfrm>
          <a:prstGeom prst="rect">
            <a:avLst/>
          </a:prstGeom>
          <a:noFill/>
        </p:spPr>
        <p:txBody>
          <a:bodyPr wrap="square" rtlCol="0">
            <a:spAutoFit/>
          </a:bodyPr>
          <a:lstStyle/>
          <a:p>
            <a:r>
              <a:rPr lang="es-ES" sz="2400" dirty="0" smtClean="0"/>
              <a:t>1000 </a:t>
            </a:r>
            <a:r>
              <a:rPr lang="es-ES" sz="2400" dirty="0" err="1" smtClean="0"/>
              <a:t>mb</a:t>
            </a:r>
            <a:endParaRPr lang="es-ES" sz="2400" dirty="0"/>
          </a:p>
        </p:txBody>
      </p:sp>
      <p:sp>
        <p:nvSpPr>
          <p:cNvPr id="6" name="5 Forma libre"/>
          <p:cNvSpPr/>
          <p:nvPr/>
        </p:nvSpPr>
        <p:spPr>
          <a:xfrm>
            <a:off x="104931" y="789482"/>
            <a:ext cx="7672466" cy="5716249"/>
          </a:xfrm>
          <a:custGeom>
            <a:avLst/>
            <a:gdLst>
              <a:gd name="connsiteX0" fmla="*/ 0 w 7672466"/>
              <a:gd name="connsiteY0" fmla="*/ 1279161 h 5716249"/>
              <a:gd name="connsiteX1" fmla="*/ 809469 w 7672466"/>
              <a:gd name="connsiteY1" fmla="*/ 874426 h 5716249"/>
              <a:gd name="connsiteX2" fmla="*/ 1169233 w 7672466"/>
              <a:gd name="connsiteY2" fmla="*/ 499672 h 5716249"/>
              <a:gd name="connsiteX3" fmla="*/ 1813810 w 7672466"/>
              <a:gd name="connsiteY3" fmla="*/ 259829 h 5716249"/>
              <a:gd name="connsiteX4" fmla="*/ 2533338 w 7672466"/>
              <a:gd name="connsiteY4" fmla="*/ 499672 h 5716249"/>
              <a:gd name="connsiteX5" fmla="*/ 3282846 w 7672466"/>
              <a:gd name="connsiteY5" fmla="*/ 709534 h 5716249"/>
              <a:gd name="connsiteX6" fmla="*/ 4167266 w 7672466"/>
              <a:gd name="connsiteY6" fmla="*/ 604603 h 5716249"/>
              <a:gd name="connsiteX7" fmla="*/ 4497049 w 7672466"/>
              <a:gd name="connsiteY7" fmla="*/ 274820 h 5716249"/>
              <a:gd name="connsiteX8" fmla="*/ 5141626 w 7672466"/>
              <a:gd name="connsiteY8" fmla="*/ 229849 h 5716249"/>
              <a:gd name="connsiteX9" fmla="*/ 5876144 w 7672466"/>
              <a:gd name="connsiteY9" fmla="*/ 199869 h 5716249"/>
              <a:gd name="connsiteX10" fmla="*/ 6385810 w 7672466"/>
              <a:gd name="connsiteY10" fmla="*/ 19987 h 5716249"/>
              <a:gd name="connsiteX11" fmla="*/ 6430780 w 7672466"/>
              <a:gd name="connsiteY11" fmla="*/ 319790 h 5716249"/>
              <a:gd name="connsiteX12" fmla="*/ 6235908 w 7672466"/>
              <a:gd name="connsiteY12" fmla="*/ 499672 h 5716249"/>
              <a:gd name="connsiteX13" fmla="*/ 6685613 w 7672466"/>
              <a:gd name="connsiteY13" fmla="*/ 1144249 h 5716249"/>
              <a:gd name="connsiteX14" fmla="*/ 7330190 w 7672466"/>
              <a:gd name="connsiteY14" fmla="*/ 949377 h 5716249"/>
              <a:gd name="connsiteX15" fmla="*/ 7405141 w 7672466"/>
              <a:gd name="connsiteY15" fmla="*/ 1444052 h 5716249"/>
              <a:gd name="connsiteX16" fmla="*/ 7390151 w 7672466"/>
              <a:gd name="connsiteY16" fmla="*/ 2103620 h 5716249"/>
              <a:gd name="connsiteX17" fmla="*/ 7644984 w 7672466"/>
              <a:gd name="connsiteY17" fmla="*/ 2943069 h 5716249"/>
              <a:gd name="connsiteX18" fmla="*/ 7555043 w 7672466"/>
              <a:gd name="connsiteY18" fmla="*/ 3152931 h 5716249"/>
              <a:gd name="connsiteX19" fmla="*/ 7300210 w 7672466"/>
              <a:gd name="connsiteY19" fmla="*/ 3467725 h 5716249"/>
              <a:gd name="connsiteX20" fmla="*/ 7180289 w 7672466"/>
              <a:gd name="connsiteY20" fmla="*/ 4367134 h 5716249"/>
              <a:gd name="connsiteX21" fmla="*/ 7105338 w 7672466"/>
              <a:gd name="connsiteY21" fmla="*/ 4576997 h 5716249"/>
              <a:gd name="connsiteX22" fmla="*/ 6640643 w 7672466"/>
              <a:gd name="connsiteY22" fmla="*/ 5056682 h 5716249"/>
              <a:gd name="connsiteX23" fmla="*/ 5276538 w 7672466"/>
              <a:gd name="connsiteY23" fmla="*/ 5626308 h 5716249"/>
              <a:gd name="connsiteX24" fmla="*/ 4122295 w 7672466"/>
              <a:gd name="connsiteY24" fmla="*/ 5596328 h 5716249"/>
              <a:gd name="connsiteX25" fmla="*/ 3837482 w 7672466"/>
              <a:gd name="connsiteY25" fmla="*/ 5371475 h 5716249"/>
              <a:gd name="connsiteX26" fmla="*/ 3297836 w 7672466"/>
              <a:gd name="connsiteY26" fmla="*/ 4936761 h 5716249"/>
              <a:gd name="connsiteX27" fmla="*/ 2653259 w 7672466"/>
              <a:gd name="connsiteY27" fmla="*/ 4816839 h 5716249"/>
              <a:gd name="connsiteX28" fmla="*/ 1858780 w 7672466"/>
              <a:gd name="connsiteY28" fmla="*/ 4936761 h 571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72466" h="5716249">
                <a:moveTo>
                  <a:pt x="0" y="1279161"/>
                </a:moveTo>
                <a:cubicBezTo>
                  <a:pt x="307298" y="1141751"/>
                  <a:pt x="614597" y="1004341"/>
                  <a:pt x="809469" y="874426"/>
                </a:cubicBezTo>
                <a:cubicBezTo>
                  <a:pt x="1004341" y="744511"/>
                  <a:pt x="1001843" y="602105"/>
                  <a:pt x="1169233" y="499672"/>
                </a:cubicBezTo>
                <a:cubicBezTo>
                  <a:pt x="1336623" y="397239"/>
                  <a:pt x="1586459" y="259829"/>
                  <a:pt x="1813810" y="259829"/>
                </a:cubicBezTo>
                <a:cubicBezTo>
                  <a:pt x="2041161" y="259829"/>
                  <a:pt x="2288499" y="424721"/>
                  <a:pt x="2533338" y="499672"/>
                </a:cubicBezTo>
                <a:cubicBezTo>
                  <a:pt x="2778177" y="574623"/>
                  <a:pt x="3010525" y="692046"/>
                  <a:pt x="3282846" y="709534"/>
                </a:cubicBezTo>
                <a:cubicBezTo>
                  <a:pt x="3555167" y="727022"/>
                  <a:pt x="3964899" y="677055"/>
                  <a:pt x="4167266" y="604603"/>
                </a:cubicBezTo>
                <a:cubicBezTo>
                  <a:pt x="4369633" y="532151"/>
                  <a:pt x="4334656" y="337279"/>
                  <a:pt x="4497049" y="274820"/>
                </a:cubicBezTo>
                <a:cubicBezTo>
                  <a:pt x="4659442" y="212361"/>
                  <a:pt x="4911777" y="242341"/>
                  <a:pt x="5141626" y="229849"/>
                </a:cubicBezTo>
                <a:cubicBezTo>
                  <a:pt x="5371475" y="217357"/>
                  <a:pt x="5668780" y="234846"/>
                  <a:pt x="5876144" y="199869"/>
                </a:cubicBezTo>
                <a:cubicBezTo>
                  <a:pt x="6083508" y="164892"/>
                  <a:pt x="6293371" y="0"/>
                  <a:pt x="6385810" y="19987"/>
                </a:cubicBezTo>
                <a:cubicBezTo>
                  <a:pt x="6478249" y="39974"/>
                  <a:pt x="6455764" y="239842"/>
                  <a:pt x="6430780" y="319790"/>
                </a:cubicBezTo>
                <a:cubicBezTo>
                  <a:pt x="6405796" y="399738"/>
                  <a:pt x="6193436" y="362262"/>
                  <a:pt x="6235908" y="499672"/>
                </a:cubicBezTo>
                <a:cubicBezTo>
                  <a:pt x="6278380" y="637082"/>
                  <a:pt x="6503233" y="1069298"/>
                  <a:pt x="6685613" y="1144249"/>
                </a:cubicBezTo>
                <a:cubicBezTo>
                  <a:pt x="6867993" y="1219200"/>
                  <a:pt x="7210269" y="899410"/>
                  <a:pt x="7330190" y="949377"/>
                </a:cubicBezTo>
                <a:cubicBezTo>
                  <a:pt x="7450111" y="999344"/>
                  <a:pt x="7395148" y="1251678"/>
                  <a:pt x="7405141" y="1444052"/>
                </a:cubicBezTo>
                <a:cubicBezTo>
                  <a:pt x="7415134" y="1636426"/>
                  <a:pt x="7350177" y="1853784"/>
                  <a:pt x="7390151" y="2103620"/>
                </a:cubicBezTo>
                <a:cubicBezTo>
                  <a:pt x="7430125" y="2353456"/>
                  <a:pt x="7617502" y="2768184"/>
                  <a:pt x="7644984" y="2943069"/>
                </a:cubicBezTo>
                <a:cubicBezTo>
                  <a:pt x="7672466" y="3117954"/>
                  <a:pt x="7612505" y="3065489"/>
                  <a:pt x="7555043" y="3152931"/>
                </a:cubicBezTo>
                <a:cubicBezTo>
                  <a:pt x="7497581" y="3240373"/>
                  <a:pt x="7362669" y="3265358"/>
                  <a:pt x="7300210" y="3467725"/>
                </a:cubicBezTo>
                <a:cubicBezTo>
                  <a:pt x="7237751" y="3670092"/>
                  <a:pt x="7212768" y="4182255"/>
                  <a:pt x="7180289" y="4367134"/>
                </a:cubicBezTo>
                <a:cubicBezTo>
                  <a:pt x="7147810" y="4552013"/>
                  <a:pt x="7195279" y="4462072"/>
                  <a:pt x="7105338" y="4576997"/>
                </a:cubicBezTo>
                <a:cubicBezTo>
                  <a:pt x="7015397" y="4691922"/>
                  <a:pt x="6945443" y="4881797"/>
                  <a:pt x="6640643" y="5056682"/>
                </a:cubicBezTo>
                <a:cubicBezTo>
                  <a:pt x="6335843" y="5231567"/>
                  <a:pt x="5696263" y="5536367"/>
                  <a:pt x="5276538" y="5626308"/>
                </a:cubicBezTo>
                <a:cubicBezTo>
                  <a:pt x="4856813" y="5716249"/>
                  <a:pt x="4362138" y="5638800"/>
                  <a:pt x="4122295" y="5596328"/>
                </a:cubicBezTo>
                <a:cubicBezTo>
                  <a:pt x="3882452" y="5553856"/>
                  <a:pt x="3837482" y="5371475"/>
                  <a:pt x="3837482" y="5371475"/>
                </a:cubicBezTo>
                <a:cubicBezTo>
                  <a:pt x="3700072" y="5261547"/>
                  <a:pt x="3495207" y="5029200"/>
                  <a:pt x="3297836" y="4936761"/>
                </a:cubicBezTo>
                <a:cubicBezTo>
                  <a:pt x="3100466" y="4844322"/>
                  <a:pt x="2893102" y="4816839"/>
                  <a:pt x="2653259" y="4816839"/>
                </a:cubicBezTo>
                <a:cubicBezTo>
                  <a:pt x="2413416" y="4816839"/>
                  <a:pt x="2136098" y="4876800"/>
                  <a:pt x="1858780" y="493676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CuadroTexto"/>
          <p:cNvSpPr txBox="1"/>
          <p:nvPr/>
        </p:nvSpPr>
        <p:spPr>
          <a:xfrm>
            <a:off x="683568" y="5589240"/>
            <a:ext cx="1296144" cy="461665"/>
          </a:xfrm>
          <a:prstGeom prst="rect">
            <a:avLst/>
          </a:prstGeom>
          <a:noFill/>
        </p:spPr>
        <p:txBody>
          <a:bodyPr wrap="square" rtlCol="0">
            <a:spAutoFit/>
          </a:bodyPr>
          <a:lstStyle/>
          <a:p>
            <a:r>
              <a:rPr lang="es-ES" sz="2400" dirty="0" smtClean="0"/>
              <a:t>1004 </a:t>
            </a:r>
            <a:r>
              <a:rPr lang="es-ES" sz="2400" dirty="0" err="1" smtClean="0"/>
              <a:t>mb</a:t>
            </a:r>
            <a:endParaRPr lang="es-ES" sz="2400" dirty="0"/>
          </a:p>
        </p:txBody>
      </p:sp>
      <p:sp>
        <p:nvSpPr>
          <p:cNvPr id="8" name="7 Forma libre"/>
          <p:cNvSpPr/>
          <p:nvPr/>
        </p:nvSpPr>
        <p:spPr>
          <a:xfrm>
            <a:off x="1541489" y="2600793"/>
            <a:ext cx="4217232" cy="2158584"/>
          </a:xfrm>
          <a:custGeom>
            <a:avLst/>
            <a:gdLst>
              <a:gd name="connsiteX0" fmla="*/ 1666406 w 4217232"/>
              <a:gd name="connsiteY0" fmla="*/ 157397 h 2158584"/>
              <a:gd name="connsiteX1" fmla="*/ 1171731 w 4217232"/>
              <a:gd name="connsiteY1" fmla="*/ 67456 h 2158584"/>
              <a:gd name="connsiteX2" fmla="*/ 302301 w 4217232"/>
              <a:gd name="connsiteY2" fmla="*/ 67456 h 2158584"/>
              <a:gd name="connsiteX3" fmla="*/ 2498 w 4217232"/>
              <a:gd name="connsiteY3" fmla="*/ 472191 h 2158584"/>
              <a:gd name="connsiteX4" fmla="*/ 287311 w 4217232"/>
              <a:gd name="connsiteY4" fmla="*/ 697043 h 2158584"/>
              <a:gd name="connsiteX5" fmla="*/ 1081790 w 4217232"/>
              <a:gd name="connsiteY5" fmla="*/ 757004 h 2158584"/>
              <a:gd name="connsiteX6" fmla="*/ 1861278 w 4217232"/>
              <a:gd name="connsiteY6" fmla="*/ 801974 h 2158584"/>
              <a:gd name="connsiteX7" fmla="*/ 2610786 w 4217232"/>
              <a:gd name="connsiteY7" fmla="*/ 1191718 h 2158584"/>
              <a:gd name="connsiteX8" fmla="*/ 2790668 w 4217232"/>
              <a:gd name="connsiteY8" fmla="*/ 1551482 h 2158584"/>
              <a:gd name="connsiteX9" fmla="*/ 3195403 w 4217232"/>
              <a:gd name="connsiteY9" fmla="*/ 2106118 h 2158584"/>
              <a:gd name="connsiteX10" fmla="*/ 4049842 w 4217232"/>
              <a:gd name="connsiteY10" fmla="*/ 1866276 h 2158584"/>
              <a:gd name="connsiteX11" fmla="*/ 4199744 w 4217232"/>
              <a:gd name="connsiteY11" fmla="*/ 1131758 h 2158584"/>
              <a:gd name="connsiteX12" fmla="*/ 3974891 w 4217232"/>
              <a:gd name="connsiteY12" fmla="*/ 367259 h 2158584"/>
              <a:gd name="connsiteX13" fmla="*/ 3420255 w 4217232"/>
              <a:gd name="connsiteY13" fmla="*/ 157397 h 2158584"/>
              <a:gd name="connsiteX14" fmla="*/ 2760688 w 4217232"/>
              <a:gd name="connsiteY14" fmla="*/ 262328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7232" h="2158584">
                <a:moveTo>
                  <a:pt x="1666406" y="157397"/>
                </a:moveTo>
                <a:cubicBezTo>
                  <a:pt x="1532744" y="119921"/>
                  <a:pt x="1399082" y="82446"/>
                  <a:pt x="1171731" y="67456"/>
                </a:cubicBezTo>
                <a:cubicBezTo>
                  <a:pt x="944380" y="52466"/>
                  <a:pt x="497173" y="0"/>
                  <a:pt x="302301" y="67456"/>
                </a:cubicBezTo>
                <a:cubicBezTo>
                  <a:pt x="107429" y="134912"/>
                  <a:pt x="4996" y="367260"/>
                  <a:pt x="2498" y="472191"/>
                </a:cubicBezTo>
                <a:cubicBezTo>
                  <a:pt x="0" y="577122"/>
                  <a:pt x="107429" y="649574"/>
                  <a:pt x="287311" y="697043"/>
                </a:cubicBezTo>
                <a:cubicBezTo>
                  <a:pt x="467193" y="744512"/>
                  <a:pt x="1081790" y="757004"/>
                  <a:pt x="1081790" y="757004"/>
                </a:cubicBezTo>
                <a:lnTo>
                  <a:pt x="1861278" y="801974"/>
                </a:lnTo>
                <a:cubicBezTo>
                  <a:pt x="2116111" y="874426"/>
                  <a:pt x="2455888" y="1066800"/>
                  <a:pt x="2610786" y="1191718"/>
                </a:cubicBezTo>
                <a:cubicBezTo>
                  <a:pt x="2765684" y="1316636"/>
                  <a:pt x="2693232" y="1399082"/>
                  <a:pt x="2790668" y="1551482"/>
                </a:cubicBezTo>
                <a:cubicBezTo>
                  <a:pt x="2888104" y="1703882"/>
                  <a:pt x="2985541" y="2053652"/>
                  <a:pt x="3195403" y="2106118"/>
                </a:cubicBezTo>
                <a:cubicBezTo>
                  <a:pt x="3405265" y="2158584"/>
                  <a:pt x="3882452" y="2028669"/>
                  <a:pt x="4049842" y="1866276"/>
                </a:cubicBezTo>
                <a:cubicBezTo>
                  <a:pt x="4217232" y="1703883"/>
                  <a:pt x="4212236" y="1381594"/>
                  <a:pt x="4199744" y="1131758"/>
                </a:cubicBezTo>
                <a:cubicBezTo>
                  <a:pt x="4187252" y="881922"/>
                  <a:pt x="4104806" y="529652"/>
                  <a:pt x="3974891" y="367259"/>
                </a:cubicBezTo>
                <a:cubicBezTo>
                  <a:pt x="3844976" y="204866"/>
                  <a:pt x="3622622" y="174885"/>
                  <a:pt x="3420255" y="157397"/>
                </a:cubicBezTo>
                <a:cubicBezTo>
                  <a:pt x="3217888" y="139909"/>
                  <a:pt x="2989288" y="201118"/>
                  <a:pt x="2760688" y="26232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8 CuadroTexto"/>
          <p:cNvSpPr txBox="1"/>
          <p:nvPr/>
        </p:nvSpPr>
        <p:spPr>
          <a:xfrm>
            <a:off x="3131840" y="2636912"/>
            <a:ext cx="1296144" cy="461665"/>
          </a:xfrm>
          <a:prstGeom prst="rect">
            <a:avLst/>
          </a:prstGeom>
          <a:noFill/>
        </p:spPr>
        <p:txBody>
          <a:bodyPr wrap="square" rtlCol="0">
            <a:spAutoFit/>
          </a:bodyPr>
          <a:lstStyle/>
          <a:p>
            <a:r>
              <a:rPr lang="es-ES" sz="2400" dirty="0" smtClean="0"/>
              <a:t>998 </a:t>
            </a:r>
            <a:r>
              <a:rPr lang="es-ES" sz="2400" dirty="0" err="1" smtClean="0"/>
              <a:t>mb</a:t>
            </a:r>
            <a:endParaRPr lang="es-E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fontScale="90000"/>
          </a:bodyPr>
          <a:lstStyle/>
          <a:p>
            <a:r>
              <a:rPr lang="es-ES" dirty="0" err="1" smtClean="0"/>
              <a:t>Wind</a:t>
            </a:r>
            <a:r>
              <a:rPr lang="es-ES" dirty="0" smtClean="0"/>
              <a:t> </a:t>
            </a:r>
            <a:r>
              <a:rPr lang="es-ES" dirty="0" err="1" smtClean="0"/>
              <a:t>direction</a:t>
            </a:r>
            <a:r>
              <a:rPr lang="es-ES" dirty="0" smtClean="0"/>
              <a:t> </a:t>
            </a:r>
            <a:r>
              <a:rPr lang="es-ES" dirty="0" err="1" smtClean="0"/>
              <a:t>from</a:t>
            </a:r>
            <a:r>
              <a:rPr lang="es-ES" dirty="0" smtClean="0"/>
              <a:t> </a:t>
            </a:r>
            <a:r>
              <a:rPr lang="es-ES" dirty="0" err="1" smtClean="0"/>
              <a:t>the</a:t>
            </a:r>
            <a:r>
              <a:rPr lang="es-ES" dirty="0" smtClean="0"/>
              <a:t> </a:t>
            </a:r>
            <a:r>
              <a:rPr lang="es-ES" dirty="0" err="1" smtClean="0"/>
              <a:t>isobar</a:t>
            </a:r>
            <a:r>
              <a:rPr lang="es-ES" dirty="0" smtClean="0"/>
              <a:t> </a:t>
            </a:r>
            <a:r>
              <a:rPr lang="es-ES" dirty="0" err="1" smtClean="0"/>
              <a:t>map</a:t>
            </a:r>
            <a:endParaRPr lang="es-ES" dirty="0"/>
          </a:p>
        </p:txBody>
      </p:sp>
      <p:sp>
        <p:nvSpPr>
          <p:cNvPr id="4" name="3 Forma libre"/>
          <p:cNvSpPr/>
          <p:nvPr/>
        </p:nvSpPr>
        <p:spPr>
          <a:xfrm>
            <a:off x="547141" y="1741357"/>
            <a:ext cx="5791200" cy="3944912"/>
          </a:xfrm>
          <a:custGeom>
            <a:avLst/>
            <a:gdLst>
              <a:gd name="connsiteX0" fmla="*/ 1116767 w 5791200"/>
              <a:gd name="connsiteY0" fmla="*/ 192374 h 3944912"/>
              <a:gd name="connsiteX1" fmla="*/ 1881266 w 5791200"/>
              <a:gd name="connsiteY1" fmla="*/ 27482 h 3944912"/>
              <a:gd name="connsiteX2" fmla="*/ 2450892 w 5791200"/>
              <a:gd name="connsiteY2" fmla="*/ 357266 h 3944912"/>
              <a:gd name="connsiteX3" fmla="*/ 3530184 w 5791200"/>
              <a:gd name="connsiteY3" fmla="*/ 672059 h 3944912"/>
              <a:gd name="connsiteX4" fmla="*/ 4054839 w 5791200"/>
              <a:gd name="connsiteY4" fmla="*/ 447207 h 3944912"/>
              <a:gd name="connsiteX5" fmla="*/ 4489554 w 5791200"/>
              <a:gd name="connsiteY5" fmla="*/ 72453 h 3944912"/>
              <a:gd name="connsiteX6" fmla="*/ 5358984 w 5791200"/>
              <a:gd name="connsiteY6" fmla="*/ 192374 h 3944912"/>
              <a:gd name="connsiteX7" fmla="*/ 5299023 w 5791200"/>
              <a:gd name="connsiteY7" fmla="*/ 881922 h 3944912"/>
              <a:gd name="connsiteX8" fmla="*/ 5763718 w 5791200"/>
              <a:gd name="connsiteY8" fmla="*/ 1766341 h 3944912"/>
              <a:gd name="connsiteX9" fmla="*/ 5463915 w 5791200"/>
              <a:gd name="connsiteY9" fmla="*/ 2590800 h 3944912"/>
              <a:gd name="connsiteX10" fmla="*/ 4534525 w 5791200"/>
              <a:gd name="connsiteY10" fmla="*/ 3819994 h 3944912"/>
              <a:gd name="connsiteX11" fmla="*/ 3755036 w 5791200"/>
              <a:gd name="connsiteY11" fmla="*/ 3340309 h 3944912"/>
              <a:gd name="connsiteX12" fmla="*/ 2990538 w 5791200"/>
              <a:gd name="connsiteY12" fmla="*/ 2096125 h 3944912"/>
              <a:gd name="connsiteX13" fmla="*/ 1836295 w 5791200"/>
              <a:gd name="connsiteY13" fmla="*/ 2320977 h 3944912"/>
              <a:gd name="connsiteX14" fmla="*/ 846944 w 5791200"/>
              <a:gd name="connsiteY14" fmla="*/ 2665751 h 3944912"/>
              <a:gd name="connsiteX15" fmla="*/ 127416 w 5791200"/>
              <a:gd name="connsiteY15" fmla="*/ 1856282 h 3944912"/>
              <a:gd name="connsiteX16" fmla="*/ 82446 w 5791200"/>
              <a:gd name="connsiteY16" fmla="*/ 941882 h 3944912"/>
              <a:gd name="connsiteX17" fmla="*/ 472190 w 5791200"/>
              <a:gd name="connsiteY17" fmla="*/ 657069 h 3944912"/>
              <a:gd name="connsiteX18" fmla="*/ 532151 w 5791200"/>
              <a:gd name="connsiteY18" fmla="*/ 582118 h 394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91200" h="3944912">
                <a:moveTo>
                  <a:pt x="1116767" y="192374"/>
                </a:moveTo>
                <a:cubicBezTo>
                  <a:pt x="1387839" y="96187"/>
                  <a:pt x="1658912" y="0"/>
                  <a:pt x="1881266" y="27482"/>
                </a:cubicBezTo>
                <a:cubicBezTo>
                  <a:pt x="2103620" y="54964"/>
                  <a:pt x="2176072" y="249836"/>
                  <a:pt x="2450892" y="357266"/>
                </a:cubicBezTo>
                <a:cubicBezTo>
                  <a:pt x="2725712" y="464696"/>
                  <a:pt x="3262860" y="657069"/>
                  <a:pt x="3530184" y="672059"/>
                </a:cubicBezTo>
                <a:cubicBezTo>
                  <a:pt x="3797509" y="687049"/>
                  <a:pt x="3894944" y="547141"/>
                  <a:pt x="4054839" y="447207"/>
                </a:cubicBezTo>
                <a:cubicBezTo>
                  <a:pt x="4214734" y="347273"/>
                  <a:pt x="4272197" y="114925"/>
                  <a:pt x="4489554" y="72453"/>
                </a:cubicBezTo>
                <a:cubicBezTo>
                  <a:pt x="4706911" y="29981"/>
                  <a:pt x="5224073" y="57463"/>
                  <a:pt x="5358984" y="192374"/>
                </a:cubicBezTo>
                <a:cubicBezTo>
                  <a:pt x="5493895" y="327285"/>
                  <a:pt x="5231567" y="619594"/>
                  <a:pt x="5299023" y="881922"/>
                </a:cubicBezTo>
                <a:cubicBezTo>
                  <a:pt x="5366479" y="1144250"/>
                  <a:pt x="5736236" y="1481528"/>
                  <a:pt x="5763718" y="1766341"/>
                </a:cubicBezTo>
                <a:cubicBezTo>
                  <a:pt x="5791200" y="2051154"/>
                  <a:pt x="5668780" y="2248525"/>
                  <a:pt x="5463915" y="2590800"/>
                </a:cubicBezTo>
                <a:cubicBezTo>
                  <a:pt x="5259050" y="2933075"/>
                  <a:pt x="4819338" y="3695076"/>
                  <a:pt x="4534525" y="3819994"/>
                </a:cubicBezTo>
                <a:cubicBezTo>
                  <a:pt x="4249712" y="3944912"/>
                  <a:pt x="4012367" y="3627621"/>
                  <a:pt x="3755036" y="3340309"/>
                </a:cubicBezTo>
                <a:cubicBezTo>
                  <a:pt x="3497705" y="3052998"/>
                  <a:pt x="3310328" y="2266014"/>
                  <a:pt x="2990538" y="2096125"/>
                </a:cubicBezTo>
                <a:cubicBezTo>
                  <a:pt x="2670748" y="1926236"/>
                  <a:pt x="2193561" y="2226039"/>
                  <a:pt x="1836295" y="2320977"/>
                </a:cubicBezTo>
                <a:cubicBezTo>
                  <a:pt x="1479029" y="2415915"/>
                  <a:pt x="1131757" y="2743200"/>
                  <a:pt x="846944" y="2665751"/>
                </a:cubicBezTo>
                <a:cubicBezTo>
                  <a:pt x="562131" y="2588302"/>
                  <a:pt x="254832" y="2143593"/>
                  <a:pt x="127416" y="1856282"/>
                </a:cubicBezTo>
                <a:cubicBezTo>
                  <a:pt x="0" y="1568971"/>
                  <a:pt x="24984" y="1141751"/>
                  <a:pt x="82446" y="941882"/>
                </a:cubicBezTo>
                <a:cubicBezTo>
                  <a:pt x="139908" y="742013"/>
                  <a:pt x="397239" y="717030"/>
                  <a:pt x="472190" y="657069"/>
                </a:cubicBezTo>
                <a:cubicBezTo>
                  <a:pt x="547141" y="597108"/>
                  <a:pt x="539646" y="589613"/>
                  <a:pt x="532151" y="58211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CuadroTexto"/>
          <p:cNvSpPr txBox="1"/>
          <p:nvPr/>
        </p:nvSpPr>
        <p:spPr>
          <a:xfrm>
            <a:off x="971600" y="1916832"/>
            <a:ext cx="1296144" cy="461665"/>
          </a:xfrm>
          <a:prstGeom prst="rect">
            <a:avLst/>
          </a:prstGeom>
          <a:noFill/>
        </p:spPr>
        <p:txBody>
          <a:bodyPr wrap="square" rtlCol="0">
            <a:spAutoFit/>
          </a:bodyPr>
          <a:lstStyle/>
          <a:p>
            <a:r>
              <a:rPr lang="es-ES" sz="2400" dirty="0" smtClean="0"/>
              <a:t>1000 </a:t>
            </a:r>
            <a:r>
              <a:rPr lang="es-ES" sz="2400" dirty="0" err="1" smtClean="0"/>
              <a:t>mb</a:t>
            </a:r>
            <a:endParaRPr lang="es-ES" sz="2400" dirty="0"/>
          </a:p>
        </p:txBody>
      </p:sp>
      <p:sp>
        <p:nvSpPr>
          <p:cNvPr id="6" name="5 Forma libre"/>
          <p:cNvSpPr/>
          <p:nvPr/>
        </p:nvSpPr>
        <p:spPr>
          <a:xfrm>
            <a:off x="104931" y="789482"/>
            <a:ext cx="7672466" cy="5716249"/>
          </a:xfrm>
          <a:custGeom>
            <a:avLst/>
            <a:gdLst>
              <a:gd name="connsiteX0" fmla="*/ 0 w 7672466"/>
              <a:gd name="connsiteY0" fmla="*/ 1279161 h 5716249"/>
              <a:gd name="connsiteX1" fmla="*/ 809469 w 7672466"/>
              <a:gd name="connsiteY1" fmla="*/ 874426 h 5716249"/>
              <a:gd name="connsiteX2" fmla="*/ 1169233 w 7672466"/>
              <a:gd name="connsiteY2" fmla="*/ 499672 h 5716249"/>
              <a:gd name="connsiteX3" fmla="*/ 1813810 w 7672466"/>
              <a:gd name="connsiteY3" fmla="*/ 259829 h 5716249"/>
              <a:gd name="connsiteX4" fmla="*/ 2533338 w 7672466"/>
              <a:gd name="connsiteY4" fmla="*/ 499672 h 5716249"/>
              <a:gd name="connsiteX5" fmla="*/ 3282846 w 7672466"/>
              <a:gd name="connsiteY5" fmla="*/ 709534 h 5716249"/>
              <a:gd name="connsiteX6" fmla="*/ 4167266 w 7672466"/>
              <a:gd name="connsiteY6" fmla="*/ 604603 h 5716249"/>
              <a:gd name="connsiteX7" fmla="*/ 4497049 w 7672466"/>
              <a:gd name="connsiteY7" fmla="*/ 274820 h 5716249"/>
              <a:gd name="connsiteX8" fmla="*/ 5141626 w 7672466"/>
              <a:gd name="connsiteY8" fmla="*/ 229849 h 5716249"/>
              <a:gd name="connsiteX9" fmla="*/ 5876144 w 7672466"/>
              <a:gd name="connsiteY9" fmla="*/ 199869 h 5716249"/>
              <a:gd name="connsiteX10" fmla="*/ 6385810 w 7672466"/>
              <a:gd name="connsiteY10" fmla="*/ 19987 h 5716249"/>
              <a:gd name="connsiteX11" fmla="*/ 6430780 w 7672466"/>
              <a:gd name="connsiteY11" fmla="*/ 319790 h 5716249"/>
              <a:gd name="connsiteX12" fmla="*/ 6235908 w 7672466"/>
              <a:gd name="connsiteY12" fmla="*/ 499672 h 5716249"/>
              <a:gd name="connsiteX13" fmla="*/ 6685613 w 7672466"/>
              <a:gd name="connsiteY13" fmla="*/ 1144249 h 5716249"/>
              <a:gd name="connsiteX14" fmla="*/ 7330190 w 7672466"/>
              <a:gd name="connsiteY14" fmla="*/ 949377 h 5716249"/>
              <a:gd name="connsiteX15" fmla="*/ 7405141 w 7672466"/>
              <a:gd name="connsiteY15" fmla="*/ 1444052 h 5716249"/>
              <a:gd name="connsiteX16" fmla="*/ 7390151 w 7672466"/>
              <a:gd name="connsiteY16" fmla="*/ 2103620 h 5716249"/>
              <a:gd name="connsiteX17" fmla="*/ 7644984 w 7672466"/>
              <a:gd name="connsiteY17" fmla="*/ 2943069 h 5716249"/>
              <a:gd name="connsiteX18" fmla="*/ 7555043 w 7672466"/>
              <a:gd name="connsiteY18" fmla="*/ 3152931 h 5716249"/>
              <a:gd name="connsiteX19" fmla="*/ 7300210 w 7672466"/>
              <a:gd name="connsiteY19" fmla="*/ 3467725 h 5716249"/>
              <a:gd name="connsiteX20" fmla="*/ 7180289 w 7672466"/>
              <a:gd name="connsiteY20" fmla="*/ 4367134 h 5716249"/>
              <a:gd name="connsiteX21" fmla="*/ 7105338 w 7672466"/>
              <a:gd name="connsiteY21" fmla="*/ 4576997 h 5716249"/>
              <a:gd name="connsiteX22" fmla="*/ 6640643 w 7672466"/>
              <a:gd name="connsiteY22" fmla="*/ 5056682 h 5716249"/>
              <a:gd name="connsiteX23" fmla="*/ 5276538 w 7672466"/>
              <a:gd name="connsiteY23" fmla="*/ 5626308 h 5716249"/>
              <a:gd name="connsiteX24" fmla="*/ 4122295 w 7672466"/>
              <a:gd name="connsiteY24" fmla="*/ 5596328 h 5716249"/>
              <a:gd name="connsiteX25" fmla="*/ 3837482 w 7672466"/>
              <a:gd name="connsiteY25" fmla="*/ 5371475 h 5716249"/>
              <a:gd name="connsiteX26" fmla="*/ 3297836 w 7672466"/>
              <a:gd name="connsiteY26" fmla="*/ 4936761 h 5716249"/>
              <a:gd name="connsiteX27" fmla="*/ 2653259 w 7672466"/>
              <a:gd name="connsiteY27" fmla="*/ 4816839 h 5716249"/>
              <a:gd name="connsiteX28" fmla="*/ 1858780 w 7672466"/>
              <a:gd name="connsiteY28" fmla="*/ 4936761 h 571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72466" h="5716249">
                <a:moveTo>
                  <a:pt x="0" y="1279161"/>
                </a:moveTo>
                <a:cubicBezTo>
                  <a:pt x="307298" y="1141751"/>
                  <a:pt x="614597" y="1004341"/>
                  <a:pt x="809469" y="874426"/>
                </a:cubicBezTo>
                <a:cubicBezTo>
                  <a:pt x="1004341" y="744511"/>
                  <a:pt x="1001843" y="602105"/>
                  <a:pt x="1169233" y="499672"/>
                </a:cubicBezTo>
                <a:cubicBezTo>
                  <a:pt x="1336623" y="397239"/>
                  <a:pt x="1586459" y="259829"/>
                  <a:pt x="1813810" y="259829"/>
                </a:cubicBezTo>
                <a:cubicBezTo>
                  <a:pt x="2041161" y="259829"/>
                  <a:pt x="2288499" y="424721"/>
                  <a:pt x="2533338" y="499672"/>
                </a:cubicBezTo>
                <a:cubicBezTo>
                  <a:pt x="2778177" y="574623"/>
                  <a:pt x="3010525" y="692046"/>
                  <a:pt x="3282846" y="709534"/>
                </a:cubicBezTo>
                <a:cubicBezTo>
                  <a:pt x="3555167" y="727022"/>
                  <a:pt x="3964899" y="677055"/>
                  <a:pt x="4167266" y="604603"/>
                </a:cubicBezTo>
                <a:cubicBezTo>
                  <a:pt x="4369633" y="532151"/>
                  <a:pt x="4334656" y="337279"/>
                  <a:pt x="4497049" y="274820"/>
                </a:cubicBezTo>
                <a:cubicBezTo>
                  <a:pt x="4659442" y="212361"/>
                  <a:pt x="4911777" y="242341"/>
                  <a:pt x="5141626" y="229849"/>
                </a:cubicBezTo>
                <a:cubicBezTo>
                  <a:pt x="5371475" y="217357"/>
                  <a:pt x="5668780" y="234846"/>
                  <a:pt x="5876144" y="199869"/>
                </a:cubicBezTo>
                <a:cubicBezTo>
                  <a:pt x="6083508" y="164892"/>
                  <a:pt x="6293371" y="0"/>
                  <a:pt x="6385810" y="19987"/>
                </a:cubicBezTo>
                <a:cubicBezTo>
                  <a:pt x="6478249" y="39974"/>
                  <a:pt x="6455764" y="239842"/>
                  <a:pt x="6430780" y="319790"/>
                </a:cubicBezTo>
                <a:cubicBezTo>
                  <a:pt x="6405796" y="399738"/>
                  <a:pt x="6193436" y="362262"/>
                  <a:pt x="6235908" y="499672"/>
                </a:cubicBezTo>
                <a:cubicBezTo>
                  <a:pt x="6278380" y="637082"/>
                  <a:pt x="6503233" y="1069298"/>
                  <a:pt x="6685613" y="1144249"/>
                </a:cubicBezTo>
                <a:cubicBezTo>
                  <a:pt x="6867993" y="1219200"/>
                  <a:pt x="7210269" y="899410"/>
                  <a:pt x="7330190" y="949377"/>
                </a:cubicBezTo>
                <a:cubicBezTo>
                  <a:pt x="7450111" y="999344"/>
                  <a:pt x="7395148" y="1251678"/>
                  <a:pt x="7405141" y="1444052"/>
                </a:cubicBezTo>
                <a:cubicBezTo>
                  <a:pt x="7415134" y="1636426"/>
                  <a:pt x="7350177" y="1853784"/>
                  <a:pt x="7390151" y="2103620"/>
                </a:cubicBezTo>
                <a:cubicBezTo>
                  <a:pt x="7430125" y="2353456"/>
                  <a:pt x="7617502" y="2768184"/>
                  <a:pt x="7644984" y="2943069"/>
                </a:cubicBezTo>
                <a:cubicBezTo>
                  <a:pt x="7672466" y="3117954"/>
                  <a:pt x="7612505" y="3065489"/>
                  <a:pt x="7555043" y="3152931"/>
                </a:cubicBezTo>
                <a:cubicBezTo>
                  <a:pt x="7497581" y="3240373"/>
                  <a:pt x="7362669" y="3265358"/>
                  <a:pt x="7300210" y="3467725"/>
                </a:cubicBezTo>
                <a:cubicBezTo>
                  <a:pt x="7237751" y="3670092"/>
                  <a:pt x="7212768" y="4182255"/>
                  <a:pt x="7180289" y="4367134"/>
                </a:cubicBezTo>
                <a:cubicBezTo>
                  <a:pt x="7147810" y="4552013"/>
                  <a:pt x="7195279" y="4462072"/>
                  <a:pt x="7105338" y="4576997"/>
                </a:cubicBezTo>
                <a:cubicBezTo>
                  <a:pt x="7015397" y="4691922"/>
                  <a:pt x="6945443" y="4881797"/>
                  <a:pt x="6640643" y="5056682"/>
                </a:cubicBezTo>
                <a:cubicBezTo>
                  <a:pt x="6335843" y="5231567"/>
                  <a:pt x="5696263" y="5536367"/>
                  <a:pt x="5276538" y="5626308"/>
                </a:cubicBezTo>
                <a:cubicBezTo>
                  <a:pt x="4856813" y="5716249"/>
                  <a:pt x="4362138" y="5638800"/>
                  <a:pt x="4122295" y="5596328"/>
                </a:cubicBezTo>
                <a:cubicBezTo>
                  <a:pt x="3882452" y="5553856"/>
                  <a:pt x="3837482" y="5371475"/>
                  <a:pt x="3837482" y="5371475"/>
                </a:cubicBezTo>
                <a:cubicBezTo>
                  <a:pt x="3700072" y="5261547"/>
                  <a:pt x="3495207" y="5029200"/>
                  <a:pt x="3297836" y="4936761"/>
                </a:cubicBezTo>
                <a:cubicBezTo>
                  <a:pt x="3100466" y="4844322"/>
                  <a:pt x="2893102" y="4816839"/>
                  <a:pt x="2653259" y="4816839"/>
                </a:cubicBezTo>
                <a:cubicBezTo>
                  <a:pt x="2413416" y="4816839"/>
                  <a:pt x="2136098" y="4876800"/>
                  <a:pt x="1858780" y="493676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CuadroTexto"/>
          <p:cNvSpPr txBox="1"/>
          <p:nvPr/>
        </p:nvSpPr>
        <p:spPr>
          <a:xfrm>
            <a:off x="683568" y="5589240"/>
            <a:ext cx="1296144" cy="461665"/>
          </a:xfrm>
          <a:prstGeom prst="rect">
            <a:avLst/>
          </a:prstGeom>
          <a:noFill/>
        </p:spPr>
        <p:txBody>
          <a:bodyPr wrap="square" rtlCol="0">
            <a:spAutoFit/>
          </a:bodyPr>
          <a:lstStyle/>
          <a:p>
            <a:r>
              <a:rPr lang="es-ES" sz="2400" dirty="0" smtClean="0"/>
              <a:t>1004 </a:t>
            </a:r>
            <a:r>
              <a:rPr lang="es-ES" sz="2400" dirty="0" err="1" smtClean="0"/>
              <a:t>mb</a:t>
            </a:r>
            <a:endParaRPr lang="es-ES" sz="2400" dirty="0"/>
          </a:p>
        </p:txBody>
      </p:sp>
      <p:sp>
        <p:nvSpPr>
          <p:cNvPr id="8" name="7 Forma libre"/>
          <p:cNvSpPr/>
          <p:nvPr/>
        </p:nvSpPr>
        <p:spPr>
          <a:xfrm>
            <a:off x="1541489" y="2600793"/>
            <a:ext cx="4217232" cy="2158584"/>
          </a:xfrm>
          <a:custGeom>
            <a:avLst/>
            <a:gdLst>
              <a:gd name="connsiteX0" fmla="*/ 1666406 w 4217232"/>
              <a:gd name="connsiteY0" fmla="*/ 157397 h 2158584"/>
              <a:gd name="connsiteX1" fmla="*/ 1171731 w 4217232"/>
              <a:gd name="connsiteY1" fmla="*/ 67456 h 2158584"/>
              <a:gd name="connsiteX2" fmla="*/ 302301 w 4217232"/>
              <a:gd name="connsiteY2" fmla="*/ 67456 h 2158584"/>
              <a:gd name="connsiteX3" fmla="*/ 2498 w 4217232"/>
              <a:gd name="connsiteY3" fmla="*/ 472191 h 2158584"/>
              <a:gd name="connsiteX4" fmla="*/ 287311 w 4217232"/>
              <a:gd name="connsiteY4" fmla="*/ 697043 h 2158584"/>
              <a:gd name="connsiteX5" fmla="*/ 1081790 w 4217232"/>
              <a:gd name="connsiteY5" fmla="*/ 757004 h 2158584"/>
              <a:gd name="connsiteX6" fmla="*/ 1861278 w 4217232"/>
              <a:gd name="connsiteY6" fmla="*/ 801974 h 2158584"/>
              <a:gd name="connsiteX7" fmla="*/ 2610786 w 4217232"/>
              <a:gd name="connsiteY7" fmla="*/ 1191718 h 2158584"/>
              <a:gd name="connsiteX8" fmla="*/ 2790668 w 4217232"/>
              <a:gd name="connsiteY8" fmla="*/ 1551482 h 2158584"/>
              <a:gd name="connsiteX9" fmla="*/ 3195403 w 4217232"/>
              <a:gd name="connsiteY9" fmla="*/ 2106118 h 2158584"/>
              <a:gd name="connsiteX10" fmla="*/ 4049842 w 4217232"/>
              <a:gd name="connsiteY10" fmla="*/ 1866276 h 2158584"/>
              <a:gd name="connsiteX11" fmla="*/ 4199744 w 4217232"/>
              <a:gd name="connsiteY11" fmla="*/ 1131758 h 2158584"/>
              <a:gd name="connsiteX12" fmla="*/ 3974891 w 4217232"/>
              <a:gd name="connsiteY12" fmla="*/ 367259 h 2158584"/>
              <a:gd name="connsiteX13" fmla="*/ 3420255 w 4217232"/>
              <a:gd name="connsiteY13" fmla="*/ 157397 h 2158584"/>
              <a:gd name="connsiteX14" fmla="*/ 2760688 w 4217232"/>
              <a:gd name="connsiteY14" fmla="*/ 262328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7232" h="2158584">
                <a:moveTo>
                  <a:pt x="1666406" y="157397"/>
                </a:moveTo>
                <a:cubicBezTo>
                  <a:pt x="1532744" y="119921"/>
                  <a:pt x="1399082" y="82446"/>
                  <a:pt x="1171731" y="67456"/>
                </a:cubicBezTo>
                <a:cubicBezTo>
                  <a:pt x="944380" y="52466"/>
                  <a:pt x="497173" y="0"/>
                  <a:pt x="302301" y="67456"/>
                </a:cubicBezTo>
                <a:cubicBezTo>
                  <a:pt x="107429" y="134912"/>
                  <a:pt x="4996" y="367260"/>
                  <a:pt x="2498" y="472191"/>
                </a:cubicBezTo>
                <a:cubicBezTo>
                  <a:pt x="0" y="577122"/>
                  <a:pt x="107429" y="649574"/>
                  <a:pt x="287311" y="697043"/>
                </a:cubicBezTo>
                <a:cubicBezTo>
                  <a:pt x="467193" y="744512"/>
                  <a:pt x="1081790" y="757004"/>
                  <a:pt x="1081790" y="757004"/>
                </a:cubicBezTo>
                <a:lnTo>
                  <a:pt x="1861278" y="801974"/>
                </a:lnTo>
                <a:cubicBezTo>
                  <a:pt x="2116111" y="874426"/>
                  <a:pt x="2455888" y="1066800"/>
                  <a:pt x="2610786" y="1191718"/>
                </a:cubicBezTo>
                <a:cubicBezTo>
                  <a:pt x="2765684" y="1316636"/>
                  <a:pt x="2693232" y="1399082"/>
                  <a:pt x="2790668" y="1551482"/>
                </a:cubicBezTo>
                <a:cubicBezTo>
                  <a:pt x="2888104" y="1703882"/>
                  <a:pt x="2985541" y="2053652"/>
                  <a:pt x="3195403" y="2106118"/>
                </a:cubicBezTo>
                <a:cubicBezTo>
                  <a:pt x="3405265" y="2158584"/>
                  <a:pt x="3882452" y="2028669"/>
                  <a:pt x="4049842" y="1866276"/>
                </a:cubicBezTo>
                <a:cubicBezTo>
                  <a:pt x="4217232" y="1703883"/>
                  <a:pt x="4212236" y="1381594"/>
                  <a:pt x="4199744" y="1131758"/>
                </a:cubicBezTo>
                <a:cubicBezTo>
                  <a:pt x="4187252" y="881922"/>
                  <a:pt x="4104806" y="529652"/>
                  <a:pt x="3974891" y="367259"/>
                </a:cubicBezTo>
                <a:cubicBezTo>
                  <a:pt x="3844976" y="204866"/>
                  <a:pt x="3622622" y="174885"/>
                  <a:pt x="3420255" y="157397"/>
                </a:cubicBezTo>
                <a:cubicBezTo>
                  <a:pt x="3217888" y="139909"/>
                  <a:pt x="2989288" y="201118"/>
                  <a:pt x="2760688" y="26232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8 CuadroTexto"/>
          <p:cNvSpPr txBox="1"/>
          <p:nvPr/>
        </p:nvSpPr>
        <p:spPr>
          <a:xfrm>
            <a:off x="3131840" y="2636912"/>
            <a:ext cx="1296144" cy="461665"/>
          </a:xfrm>
          <a:prstGeom prst="rect">
            <a:avLst/>
          </a:prstGeom>
          <a:noFill/>
        </p:spPr>
        <p:txBody>
          <a:bodyPr wrap="square" rtlCol="0">
            <a:spAutoFit/>
          </a:bodyPr>
          <a:lstStyle/>
          <a:p>
            <a:r>
              <a:rPr lang="es-ES" sz="2400" dirty="0" smtClean="0"/>
              <a:t>998 </a:t>
            </a:r>
            <a:r>
              <a:rPr lang="es-ES" sz="2400" dirty="0" err="1" smtClean="0"/>
              <a:t>mb</a:t>
            </a:r>
            <a:endParaRPr lang="es-ES" sz="2400" dirty="0"/>
          </a:p>
        </p:txBody>
      </p:sp>
      <p:sp>
        <p:nvSpPr>
          <p:cNvPr id="10" name="9 Flecha derecha"/>
          <p:cNvSpPr/>
          <p:nvPr/>
        </p:nvSpPr>
        <p:spPr>
          <a:xfrm>
            <a:off x="4860032" y="2708920"/>
            <a:ext cx="2952328" cy="187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apa"/>
          <p:cNvPicPr>
            <a:picLocks noChangeAspect="1" noChangeArrowheads="1"/>
          </p:cNvPicPr>
          <p:nvPr/>
        </p:nvPicPr>
        <p:blipFill>
          <a:blip r:embed="rId3" cstate="print"/>
          <a:srcRect/>
          <a:stretch>
            <a:fillRect/>
          </a:stretch>
        </p:blipFill>
        <p:spPr bwMode="auto">
          <a:xfrm>
            <a:off x="1258888" y="836613"/>
            <a:ext cx="6626225" cy="46831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http://www.ace.mmu.ac.uk/Resources/Teaching_Packs/Key_Stage_3/Weather_Climate/images/06f.jpg"/>
          <p:cNvPicPr>
            <a:picLocks noChangeAspect="1" noChangeArrowheads="1"/>
          </p:cNvPicPr>
          <p:nvPr/>
        </p:nvPicPr>
        <p:blipFill>
          <a:blip r:embed="rId3" cstate="print"/>
          <a:srcRect/>
          <a:stretch>
            <a:fillRect/>
          </a:stretch>
        </p:blipFill>
        <p:spPr bwMode="auto">
          <a:xfrm>
            <a:off x="533400" y="585788"/>
            <a:ext cx="8001000" cy="56356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Wind</a:t>
            </a:r>
            <a:r>
              <a:rPr lang="es-ES" dirty="0" smtClean="0"/>
              <a:t> </a:t>
            </a:r>
            <a:r>
              <a:rPr lang="es-ES" dirty="0" err="1" smtClean="0"/>
              <a:t>speed</a:t>
            </a:r>
            <a:r>
              <a:rPr lang="es-ES" dirty="0" smtClean="0"/>
              <a:t> </a:t>
            </a:r>
            <a:r>
              <a:rPr lang="es-ES" dirty="0" err="1" smtClean="0"/>
              <a:t>from</a:t>
            </a:r>
            <a:r>
              <a:rPr lang="es-ES" dirty="0" smtClean="0"/>
              <a:t> </a:t>
            </a:r>
            <a:r>
              <a:rPr lang="es-ES" dirty="0" err="1" smtClean="0"/>
              <a:t>the</a:t>
            </a:r>
            <a:r>
              <a:rPr lang="es-ES" dirty="0" smtClean="0"/>
              <a:t> </a:t>
            </a:r>
            <a:r>
              <a:rPr lang="es-ES" dirty="0" err="1" smtClean="0"/>
              <a:t>isobar</a:t>
            </a:r>
            <a:r>
              <a:rPr lang="es-ES" dirty="0" smtClean="0"/>
              <a:t> </a:t>
            </a:r>
            <a:r>
              <a:rPr lang="es-ES" dirty="0" err="1" smtClean="0"/>
              <a:t>map</a:t>
            </a:r>
            <a:endParaRPr lang="es-ES" dirty="0"/>
          </a:p>
        </p:txBody>
      </p:sp>
      <p:sp>
        <p:nvSpPr>
          <p:cNvPr id="3" name="2 Forma libre"/>
          <p:cNvSpPr/>
          <p:nvPr/>
        </p:nvSpPr>
        <p:spPr>
          <a:xfrm>
            <a:off x="584616" y="1888761"/>
            <a:ext cx="8163848" cy="959370"/>
          </a:xfrm>
          <a:custGeom>
            <a:avLst/>
            <a:gdLst>
              <a:gd name="connsiteX0" fmla="*/ 0 w 7060368"/>
              <a:gd name="connsiteY0" fmla="*/ 0 h 959370"/>
              <a:gd name="connsiteX1" fmla="*/ 1109273 w 7060368"/>
              <a:gd name="connsiteY1" fmla="*/ 404734 h 959370"/>
              <a:gd name="connsiteX2" fmla="*/ 2173574 w 7060368"/>
              <a:gd name="connsiteY2" fmla="*/ 89941 h 959370"/>
              <a:gd name="connsiteX3" fmla="*/ 3657600 w 7060368"/>
              <a:gd name="connsiteY3" fmla="*/ 299803 h 959370"/>
              <a:gd name="connsiteX4" fmla="*/ 5366479 w 7060368"/>
              <a:gd name="connsiteY4" fmla="*/ 164891 h 959370"/>
              <a:gd name="connsiteX5" fmla="*/ 6145968 w 7060368"/>
              <a:gd name="connsiteY5" fmla="*/ 689547 h 959370"/>
              <a:gd name="connsiteX6" fmla="*/ 7060368 w 7060368"/>
              <a:gd name="connsiteY6" fmla="*/ 959370 h 9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0368" h="959370">
                <a:moveTo>
                  <a:pt x="0" y="0"/>
                </a:moveTo>
                <a:cubicBezTo>
                  <a:pt x="373505" y="194872"/>
                  <a:pt x="747011" y="389744"/>
                  <a:pt x="1109273" y="404734"/>
                </a:cubicBezTo>
                <a:cubicBezTo>
                  <a:pt x="1471535" y="419724"/>
                  <a:pt x="1748853" y="107429"/>
                  <a:pt x="2173574" y="89941"/>
                </a:cubicBezTo>
                <a:cubicBezTo>
                  <a:pt x="2598295" y="72453"/>
                  <a:pt x="3125449" y="287311"/>
                  <a:pt x="3657600" y="299803"/>
                </a:cubicBezTo>
                <a:cubicBezTo>
                  <a:pt x="4189751" y="312295"/>
                  <a:pt x="4951751" y="99934"/>
                  <a:pt x="5366479" y="164891"/>
                </a:cubicBezTo>
                <a:cubicBezTo>
                  <a:pt x="5781207" y="229848"/>
                  <a:pt x="5863653" y="557134"/>
                  <a:pt x="6145968" y="689547"/>
                </a:cubicBezTo>
                <a:cubicBezTo>
                  <a:pt x="6428283" y="821960"/>
                  <a:pt x="6744325" y="890665"/>
                  <a:pt x="7060368" y="95937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 name="3 Forma libre"/>
          <p:cNvSpPr/>
          <p:nvPr/>
        </p:nvSpPr>
        <p:spPr>
          <a:xfrm>
            <a:off x="569626" y="2670747"/>
            <a:ext cx="8178838" cy="879424"/>
          </a:xfrm>
          <a:custGeom>
            <a:avLst/>
            <a:gdLst>
              <a:gd name="connsiteX0" fmla="*/ 0 w 7125325"/>
              <a:gd name="connsiteY0" fmla="*/ 657069 h 879424"/>
              <a:gd name="connsiteX1" fmla="*/ 974361 w 7125325"/>
              <a:gd name="connsiteY1" fmla="*/ 866932 h 879424"/>
              <a:gd name="connsiteX2" fmla="*/ 1888761 w 7125325"/>
              <a:gd name="connsiteY2" fmla="*/ 582119 h 879424"/>
              <a:gd name="connsiteX3" fmla="*/ 2623279 w 7125325"/>
              <a:gd name="connsiteY3" fmla="*/ 387246 h 879424"/>
              <a:gd name="connsiteX4" fmla="*/ 3237876 w 7125325"/>
              <a:gd name="connsiteY4" fmla="*/ 627089 h 879424"/>
              <a:gd name="connsiteX5" fmla="*/ 3867463 w 7125325"/>
              <a:gd name="connsiteY5" fmla="*/ 342276 h 879424"/>
              <a:gd name="connsiteX6" fmla="*/ 4482059 w 7125325"/>
              <a:gd name="connsiteY6" fmla="*/ 57463 h 879424"/>
              <a:gd name="connsiteX7" fmla="*/ 4916774 w 7125325"/>
              <a:gd name="connsiteY7" fmla="*/ 12492 h 879424"/>
              <a:gd name="connsiteX8" fmla="*/ 5171607 w 7125325"/>
              <a:gd name="connsiteY8" fmla="*/ 132414 h 879424"/>
              <a:gd name="connsiteX9" fmla="*/ 5726243 w 7125325"/>
              <a:gd name="connsiteY9" fmla="*/ 237345 h 879424"/>
              <a:gd name="connsiteX10" fmla="*/ 6430781 w 7125325"/>
              <a:gd name="connsiteY10" fmla="*/ 372256 h 879424"/>
              <a:gd name="connsiteX11" fmla="*/ 7030387 w 7125325"/>
              <a:gd name="connsiteY11" fmla="*/ 477187 h 879424"/>
              <a:gd name="connsiteX12" fmla="*/ 7000407 w 7125325"/>
              <a:gd name="connsiteY12" fmla="*/ 492178 h 879424"/>
              <a:gd name="connsiteX13" fmla="*/ 6985417 w 7125325"/>
              <a:gd name="connsiteY13" fmla="*/ 492178 h 87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5325" h="879424">
                <a:moveTo>
                  <a:pt x="0" y="657069"/>
                </a:moveTo>
                <a:cubicBezTo>
                  <a:pt x="329784" y="768246"/>
                  <a:pt x="659568" y="879424"/>
                  <a:pt x="974361" y="866932"/>
                </a:cubicBezTo>
                <a:cubicBezTo>
                  <a:pt x="1289154" y="854440"/>
                  <a:pt x="1613941" y="662067"/>
                  <a:pt x="1888761" y="582119"/>
                </a:cubicBezTo>
                <a:cubicBezTo>
                  <a:pt x="2163581" y="502171"/>
                  <a:pt x="2398427" y="379751"/>
                  <a:pt x="2623279" y="387246"/>
                </a:cubicBezTo>
                <a:cubicBezTo>
                  <a:pt x="2848131" y="394741"/>
                  <a:pt x="3030512" y="634584"/>
                  <a:pt x="3237876" y="627089"/>
                </a:cubicBezTo>
                <a:cubicBezTo>
                  <a:pt x="3445240" y="619594"/>
                  <a:pt x="3867463" y="342276"/>
                  <a:pt x="3867463" y="342276"/>
                </a:cubicBezTo>
                <a:cubicBezTo>
                  <a:pt x="4074827" y="247338"/>
                  <a:pt x="4307174" y="112427"/>
                  <a:pt x="4482059" y="57463"/>
                </a:cubicBezTo>
                <a:cubicBezTo>
                  <a:pt x="4656944" y="2499"/>
                  <a:pt x="4801849" y="0"/>
                  <a:pt x="4916774" y="12492"/>
                </a:cubicBezTo>
                <a:cubicBezTo>
                  <a:pt x="5031699" y="24984"/>
                  <a:pt x="5036696" y="94939"/>
                  <a:pt x="5171607" y="132414"/>
                </a:cubicBezTo>
                <a:cubicBezTo>
                  <a:pt x="5306518" y="169889"/>
                  <a:pt x="5726243" y="237345"/>
                  <a:pt x="5726243" y="237345"/>
                </a:cubicBezTo>
                <a:lnTo>
                  <a:pt x="6430781" y="372256"/>
                </a:lnTo>
                <a:lnTo>
                  <a:pt x="7030387" y="477187"/>
                </a:lnTo>
                <a:cubicBezTo>
                  <a:pt x="7125325" y="497174"/>
                  <a:pt x="7007902" y="489680"/>
                  <a:pt x="7000407" y="492178"/>
                </a:cubicBezTo>
                <a:cubicBezTo>
                  <a:pt x="6992912" y="494676"/>
                  <a:pt x="6985417" y="492178"/>
                  <a:pt x="6985417" y="49217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Forma libre"/>
          <p:cNvSpPr/>
          <p:nvPr/>
        </p:nvSpPr>
        <p:spPr>
          <a:xfrm>
            <a:off x="524656" y="3429000"/>
            <a:ext cx="8151800" cy="1670154"/>
          </a:xfrm>
          <a:custGeom>
            <a:avLst/>
            <a:gdLst>
              <a:gd name="connsiteX0" fmla="*/ 0 w 7210269"/>
              <a:gd name="connsiteY0" fmla="*/ 1603948 h 1711377"/>
              <a:gd name="connsiteX1" fmla="*/ 59960 w 7210269"/>
              <a:gd name="connsiteY1" fmla="*/ 1588957 h 1711377"/>
              <a:gd name="connsiteX2" fmla="*/ 1139252 w 7210269"/>
              <a:gd name="connsiteY2" fmla="*/ 1274164 h 1711377"/>
              <a:gd name="connsiteX3" fmla="*/ 2203554 w 7210269"/>
              <a:gd name="connsiteY3" fmla="*/ 1034321 h 1711377"/>
              <a:gd name="connsiteX4" fmla="*/ 2878111 w 7210269"/>
              <a:gd name="connsiteY4" fmla="*/ 929390 h 1711377"/>
              <a:gd name="connsiteX5" fmla="*/ 2938072 w 7210269"/>
              <a:gd name="connsiteY5" fmla="*/ 1364105 h 1711377"/>
              <a:gd name="connsiteX6" fmla="*/ 3282846 w 7210269"/>
              <a:gd name="connsiteY6" fmla="*/ 1708879 h 1711377"/>
              <a:gd name="connsiteX7" fmla="*/ 3822492 w 7210269"/>
              <a:gd name="connsiteY7" fmla="*/ 1349115 h 1711377"/>
              <a:gd name="connsiteX8" fmla="*/ 3927423 w 7210269"/>
              <a:gd name="connsiteY8" fmla="*/ 674557 h 1711377"/>
              <a:gd name="connsiteX9" fmla="*/ 4227226 w 7210269"/>
              <a:gd name="connsiteY9" fmla="*/ 224853 h 1711377"/>
              <a:gd name="connsiteX10" fmla="*/ 4497049 w 7210269"/>
              <a:gd name="connsiteY10" fmla="*/ 74951 h 1711377"/>
              <a:gd name="connsiteX11" fmla="*/ 4796852 w 7210269"/>
              <a:gd name="connsiteY11" fmla="*/ 104931 h 1711377"/>
              <a:gd name="connsiteX12" fmla="*/ 5111646 w 7210269"/>
              <a:gd name="connsiteY12" fmla="*/ 14990 h 1711377"/>
              <a:gd name="connsiteX13" fmla="*/ 5456419 w 7210269"/>
              <a:gd name="connsiteY13" fmla="*/ 29980 h 1711377"/>
              <a:gd name="connsiteX14" fmla="*/ 5861154 w 7210269"/>
              <a:gd name="connsiteY14" fmla="*/ 164892 h 1711377"/>
              <a:gd name="connsiteX15" fmla="*/ 6130977 w 7210269"/>
              <a:gd name="connsiteY15" fmla="*/ 89941 h 1711377"/>
              <a:gd name="connsiteX16" fmla="*/ 6340839 w 7210269"/>
              <a:gd name="connsiteY16" fmla="*/ 29980 h 1711377"/>
              <a:gd name="connsiteX17" fmla="*/ 6520721 w 7210269"/>
              <a:gd name="connsiteY17" fmla="*/ 0 h 1711377"/>
              <a:gd name="connsiteX18" fmla="*/ 7210269 w 7210269"/>
              <a:gd name="connsiteY18" fmla="*/ 14990 h 171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10269" h="1711377">
                <a:moveTo>
                  <a:pt x="0" y="1603948"/>
                </a:moveTo>
                <a:lnTo>
                  <a:pt x="59960" y="1588957"/>
                </a:lnTo>
                <a:cubicBezTo>
                  <a:pt x="249835" y="1533993"/>
                  <a:pt x="781986" y="1366603"/>
                  <a:pt x="1139252" y="1274164"/>
                </a:cubicBezTo>
                <a:cubicBezTo>
                  <a:pt x="1496518" y="1181725"/>
                  <a:pt x="1913744" y="1091783"/>
                  <a:pt x="2203554" y="1034321"/>
                </a:cubicBezTo>
                <a:cubicBezTo>
                  <a:pt x="2493364" y="976859"/>
                  <a:pt x="2755691" y="874426"/>
                  <a:pt x="2878111" y="929390"/>
                </a:cubicBezTo>
                <a:cubicBezTo>
                  <a:pt x="3000531" y="984354"/>
                  <a:pt x="2870616" y="1234190"/>
                  <a:pt x="2938072" y="1364105"/>
                </a:cubicBezTo>
                <a:cubicBezTo>
                  <a:pt x="3005528" y="1494020"/>
                  <a:pt x="3135443" y="1711377"/>
                  <a:pt x="3282846" y="1708879"/>
                </a:cubicBezTo>
                <a:cubicBezTo>
                  <a:pt x="3430249" y="1706381"/>
                  <a:pt x="3715063" y="1521502"/>
                  <a:pt x="3822492" y="1349115"/>
                </a:cubicBezTo>
                <a:cubicBezTo>
                  <a:pt x="3929921" y="1176728"/>
                  <a:pt x="3859967" y="861934"/>
                  <a:pt x="3927423" y="674557"/>
                </a:cubicBezTo>
                <a:cubicBezTo>
                  <a:pt x="3994879" y="487180"/>
                  <a:pt x="4132288" y="324787"/>
                  <a:pt x="4227226" y="224853"/>
                </a:cubicBezTo>
                <a:cubicBezTo>
                  <a:pt x="4322164" y="124919"/>
                  <a:pt x="4402111" y="94938"/>
                  <a:pt x="4497049" y="74951"/>
                </a:cubicBezTo>
                <a:cubicBezTo>
                  <a:pt x="4591987" y="54964"/>
                  <a:pt x="4694419" y="114924"/>
                  <a:pt x="4796852" y="104931"/>
                </a:cubicBezTo>
                <a:cubicBezTo>
                  <a:pt x="4899285" y="94938"/>
                  <a:pt x="5001718" y="27482"/>
                  <a:pt x="5111646" y="14990"/>
                </a:cubicBezTo>
                <a:cubicBezTo>
                  <a:pt x="5221574" y="2498"/>
                  <a:pt x="5331501" y="4996"/>
                  <a:pt x="5456419" y="29980"/>
                </a:cubicBezTo>
                <a:cubicBezTo>
                  <a:pt x="5581337" y="54964"/>
                  <a:pt x="5748728" y="154899"/>
                  <a:pt x="5861154" y="164892"/>
                </a:cubicBezTo>
                <a:cubicBezTo>
                  <a:pt x="5973580" y="174885"/>
                  <a:pt x="6130977" y="89941"/>
                  <a:pt x="6130977" y="89941"/>
                </a:cubicBezTo>
                <a:cubicBezTo>
                  <a:pt x="6210925" y="67456"/>
                  <a:pt x="6275882" y="44970"/>
                  <a:pt x="6340839" y="29980"/>
                </a:cubicBezTo>
                <a:cubicBezTo>
                  <a:pt x="6405796" y="14990"/>
                  <a:pt x="6520721" y="0"/>
                  <a:pt x="6520721" y="0"/>
                </a:cubicBezTo>
                <a:lnTo>
                  <a:pt x="7210269" y="1499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5 Forma libre"/>
          <p:cNvSpPr/>
          <p:nvPr/>
        </p:nvSpPr>
        <p:spPr>
          <a:xfrm>
            <a:off x="509666" y="3573016"/>
            <a:ext cx="8094782" cy="2795305"/>
          </a:xfrm>
          <a:custGeom>
            <a:avLst/>
            <a:gdLst>
              <a:gd name="connsiteX0" fmla="*/ 0 w 7105337"/>
              <a:gd name="connsiteY0" fmla="*/ 2443396 h 2785671"/>
              <a:gd name="connsiteX1" fmla="*/ 344773 w 7105337"/>
              <a:gd name="connsiteY1" fmla="*/ 2518347 h 2785671"/>
              <a:gd name="connsiteX2" fmla="*/ 674557 w 7105337"/>
              <a:gd name="connsiteY2" fmla="*/ 2758189 h 2785671"/>
              <a:gd name="connsiteX3" fmla="*/ 1573967 w 7105337"/>
              <a:gd name="connsiteY3" fmla="*/ 2353455 h 2785671"/>
              <a:gd name="connsiteX4" fmla="*/ 2608288 w 7105337"/>
              <a:gd name="connsiteY4" fmla="*/ 2563317 h 2785671"/>
              <a:gd name="connsiteX5" fmla="*/ 3702570 w 7105337"/>
              <a:gd name="connsiteY5" fmla="*/ 2383435 h 2785671"/>
              <a:gd name="connsiteX6" fmla="*/ 4302177 w 7105337"/>
              <a:gd name="connsiteY6" fmla="*/ 1184222 h 2785671"/>
              <a:gd name="connsiteX7" fmla="*/ 4586990 w 7105337"/>
              <a:gd name="connsiteY7" fmla="*/ 1124261 h 2785671"/>
              <a:gd name="connsiteX8" fmla="*/ 4751882 w 7105337"/>
              <a:gd name="connsiteY8" fmla="*/ 1304143 h 2785671"/>
              <a:gd name="connsiteX9" fmla="*/ 5366478 w 7105337"/>
              <a:gd name="connsiteY9" fmla="*/ 1034320 h 2785671"/>
              <a:gd name="connsiteX10" fmla="*/ 5126636 w 7105337"/>
              <a:gd name="connsiteY10" fmla="*/ 584616 h 2785671"/>
              <a:gd name="connsiteX11" fmla="*/ 5576341 w 7105337"/>
              <a:gd name="connsiteY11" fmla="*/ 344773 h 2785671"/>
              <a:gd name="connsiteX12" fmla="*/ 5996065 w 7105337"/>
              <a:gd name="connsiteY12" fmla="*/ 389743 h 2785671"/>
              <a:gd name="connsiteX13" fmla="*/ 6475750 w 7105337"/>
              <a:gd name="connsiteY13" fmla="*/ 284812 h 2785671"/>
              <a:gd name="connsiteX14" fmla="*/ 6520721 w 7105337"/>
              <a:gd name="connsiteY14" fmla="*/ 44970 h 2785671"/>
              <a:gd name="connsiteX15" fmla="*/ 6880485 w 7105337"/>
              <a:gd name="connsiteY15" fmla="*/ 14989 h 2785671"/>
              <a:gd name="connsiteX16" fmla="*/ 7105337 w 7105337"/>
              <a:gd name="connsiteY16" fmla="*/ 14989 h 278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05337" h="2785671">
                <a:moveTo>
                  <a:pt x="0" y="2443396"/>
                </a:moveTo>
                <a:cubicBezTo>
                  <a:pt x="116173" y="2454639"/>
                  <a:pt x="232347" y="2465882"/>
                  <a:pt x="344773" y="2518347"/>
                </a:cubicBezTo>
                <a:cubicBezTo>
                  <a:pt x="457199" y="2570812"/>
                  <a:pt x="469691" y="2785671"/>
                  <a:pt x="674557" y="2758189"/>
                </a:cubicBezTo>
                <a:cubicBezTo>
                  <a:pt x="879423" y="2730707"/>
                  <a:pt x="1251679" y="2385934"/>
                  <a:pt x="1573967" y="2353455"/>
                </a:cubicBezTo>
                <a:cubicBezTo>
                  <a:pt x="1896255" y="2320976"/>
                  <a:pt x="2253521" y="2558320"/>
                  <a:pt x="2608288" y="2563317"/>
                </a:cubicBezTo>
                <a:cubicBezTo>
                  <a:pt x="2963055" y="2568314"/>
                  <a:pt x="3420255" y="2613284"/>
                  <a:pt x="3702570" y="2383435"/>
                </a:cubicBezTo>
                <a:cubicBezTo>
                  <a:pt x="3984885" y="2153586"/>
                  <a:pt x="4154774" y="1394084"/>
                  <a:pt x="4302177" y="1184222"/>
                </a:cubicBezTo>
                <a:cubicBezTo>
                  <a:pt x="4449580" y="974360"/>
                  <a:pt x="4512039" y="1104274"/>
                  <a:pt x="4586990" y="1124261"/>
                </a:cubicBezTo>
                <a:cubicBezTo>
                  <a:pt x="4661941" y="1144248"/>
                  <a:pt x="4621968" y="1319133"/>
                  <a:pt x="4751882" y="1304143"/>
                </a:cubicBezTo>
                <a:cubicBezTo>
                  <a:pt x="4881796" y="1289153"/>
                  <a:pt x="5304019" y="1154241"/>
                  <a:pt x="5366478" y="1034320"/>
                </a:cubicBezTo>
                <a:cubicBezTo>
                  <a:pt x="5428937" y="914399"/>
                  <a:pt x="5091659" y="699541"/>
                  <a:pt x="5126636" y="584616"/>
                </a:cubicBezTo>
                <a:cubicBezTo>
                  <a:pt x="5161613" y="469691"/>
                  <a:pt x="5431436" y="377252"/>
                  <a:pt x="5576341" y="344773"/>
                </a:cubicBezTo>
                <a:cubicBezTo>
                  <a:pt x="5721246" y="312294"/>
                  <a:pt x="5846164" y="399737"/>
                  <a:pt x="5996065" y="389743"/>
                </a:cubicBezTo>
                <a:cubicBezTo>
                  <a:pt x="6145967" y="379750"/>
                  <a:pt x="6388307" y="342274"/>
                  <a:pt x="6475750" y="284812"/>
                </a:cubicBezTo>
                <a:cubicBezTo>
                  <a:pt x="6563193" y="227350"/>
                  <a:pt x="6453265" y="89940"/>
                  <a:pt x="6520721" y="44970"/>
                </a:cubicBezTo>
                <a:cubicBezTo>
                  <a:pt x="6588177" y="0"/>
                  <a:pt x="6783049" y="19986"/>
                  <a:pt x="6880485" y="14989"/>
                </a:cubicBezTo>
                <a:cubicBezTo>
                  <a:pt x="6977921" y="9992"/>
                  <a:pt x="7041629" y="12490"/>
                  <a:pt x="7105337" y="149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CuadroTexto"/>
          <p:cNvSpPr txBox="1"/>
          <p:nvPr/>
        </p:nvSpPr>
        <p:spPr>
          <a:xfrm>
            <a:off x="323528" y="1556792"/>
            <a:ext cx="1080120" cy="461665"/>
          </a:xfrm>
          <a:prstGeom prst="rect">
            <a:avLst/>
          </a:prstGeom>
          <a:noFill/>
        </p:spPr>
        <p:txBody>
          <a:bodyPr wrap="square" rtlCol="0">
            <a:spAutoFit/>
          </a:bodyPr>
          <a:lstStyle/>
          <a:p>
            <a:r>
              <a:rPr lang="es-ES" sz="2400" dirty="0" smtClean="0"/>
              <a:t>1000</a:t>
            </a:r>
            <a:endParaRPr lang="es-ES" sz="2400" dirty="0"/>
          </a:p>
        </p:txBody>
      </p:sp>
      <p:sp>
        <p:nvSpPr>
          <p:cNvPr id="8" name="7 CuadroTexto"/>
          <p:cNvSpPr txBox="1"/>
          <p:nvPr/>
        </p:nvSpPr>
        <p:spPr>
          <a:xfrm>
            <a:off x="323528" y="2852936"/>
            <a:ext cx="1080120" cy="461665"/>
          </a:xfrm>
          <a:prstGeom prst="rect">
            <a:avLst/>
          </a:prstGeom>
          <a:noFill/>
        </p:spPr>
        <p:txBody>
          <a:bodyPr wrap="square" rtlCol="0">
            <a:spAutoFit/>
          </a:bodyPr>
          <a:lstStyle/>
          <a:p>
            <a:r>
              <a:rPr lang="es-ES" sz="2400" dirty="0" smtClean="0"/>
              <a:t>1004</a:t>
            </a:r>
            <a:endParaRPr lang="es-ES" sz="2400" dirty="0"/>
          </a:p>
        </p:txBody>
      </p:sp>
      <p:sp>
        <p:nvSpPr>
          <p:cNvPr id="9" name="8 CuadroTexto"/>
          <p:cNvSpPr txBox="1"/>
          <p:nvPr/>
        </p:nvSpPr>
        <p:spPr>
          <a:xfrm>
            <a:off x="251520" y="4509120"/>
            <a:ext cx="1080120" cy="461665"/>
          </a:xfrm>
          <a:prstGeom prst="rect">
            <a:avLst/>
          </a:prstGeom>
          <a:noFill/>
        </p:spPr>
        <p:txBody>
          <a:bodyPr wrap="square" rtlCol="0">
            <a:spAutoFit/>
          </a:bodyPr>
          <a:lstStyle/>
          <a:p>
            <a:r>
              <a:rPr lang="es-ES" sz="2400" dirty="0" smtClean="0"/>
              <a:t>1008</a:t>
            </a:r>
            <a:endParaRPr lang="es-ES" sz="2400" dirty="0"/>
          </a:p>
        </p:txBody>
      </p:sp>
      <p:sp>
        <p:nvSpPr>
          <p:cNvPr id="10" name="9 CuadroTexto"/>
          <p:cNvSpPr txBox="1"/>
          <p:nvPr/>
        </p:nvSpPr>
        <p:spPr>
          <a:xfrm>
            <a:off x="251520" y="5661248"/>
            <a:ext cx="1080120" cy="461665"/>
          </a:xfrm>
          <a:prstGeom prst="rect">
            <a:avLst/>
          </a:prstGeom>
          <a:noFill/>
        </p:spPr>
        <p:txBody>
          <a:bodyPr wrap="square" rtlCol="0">
            <a:spAutoFit/>
          </a:bodyPr>
          <a:lstStyle/>
          <a:p>
            <a:r>
              <a:rPr lang="es-ES" sz="2400" dirty="0" smtClean="0"/>
              <a:t>1016</a:t>
            </a:r>
            <a:endParaRPr lang="es-E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457200" y="4724400"/>
            <a:ext cx="1295400" cy="381000"/>
          </a:xfrm>
          <a:prstGeom prst="roundRect">
            <a:avLst>
              <a:gd name="adj" fmla="val 417"/>
            </a:avLst>
          </a:prstGeom>
          <a:solidFill>
            <a:srgbClr val="00CC99"/>
          </a:solidFill>
          <a:ln w="9360">
            <a:solidFill>
              <a:srgbClr val="000000"/>
            </a:solidFill>
            <a:round/>
            <a:headEnd/>
            <a:tailEnd/>
          </a:ln>
        </p:spPr>
        <p:txBody>
          <a:bodyPr wrap="none" anchor="ctr"/>
          <a:lstStyle/>
          <a:p>
            <a:endParaRPr lang="es-ES"/>
          </a:p>
        </p:txBody>
      </p:sp>
      <p:pic>
        <p:nvPicPr>
          <p:cNvPr id="4098" name="Picture 2"/>
          <p:cNvPicPr>
            <a:picLocks noChangeAspect="1" noChangeArrowheads="1"/>
          </p:cNvPicPr>
          <p:nvPr/>
        </p:nvPicPr>
        <p:blipFill>
          <a:blip r:embed="rId3" cstate="print"/>
          <a:srcRect/>
          <a:stretch>
            <a:fillRect/>
          </a:stretch>
        </p:blipFill>
        <p:spPr bwMode="auto">
          <a:xfrm>
            <a:off x="0" y="765175"/>
            <a:ext cx="9144000" cy="5422900"/>
          </a:xfrm>
          <a:prstGeom prst="rect">
            <a:avLst/>
          </a:prstGeom>
          <a:noFill/>
        </p:spPr>
      </p:pic>
      <p:sp>
        <p:nvSpPr>
          <p:cNvPr id="4099" name="AutoShape 3"/>
          <p:cNvSpPr>
            <a:spLocks noChangeArrowheads="1"/>
          </p:cNvSpPr>
          <p:nvPr/>
        </p:nvSpPr>
        <p:spPr bwMode="auto">
          <a:xfrm>
            <a:off x="323850" y="5516563"/>
            <a:ext cx="1371600" cy="304800"/>
          </a:xfrm>
          <a:prstGeom prst="roundRect">
            <a:avLst>
              <a:gd name="adj" fmla="val 519"/>
            </a:avLst>
          </a:prstGeom>
          <a:solidFill>
            <a:srgbClr val="00CC99"/>
          </a:solidFill>
          <a:ln w="9360">
            <a:solidFill>
              <a:srgbClr val="000000"/>
            </a:solidFill>
            <a:round/>
            <a:headEnd/>
            <a:tailEnd/>
          </a:ln>
        </p:spPr>
        <p:txBody>
          <a:bodyPr wrap="none" anchor="ctr"/>
          <a:lstStyle/>
          <a:p>
            <a:endParaRPr lang="es-ES"/>
          </a:p>
        </p:txBody>
      </p:sp>
      <p:sp>
        <p:nvSpPr>
          <p:cNvPr id="4100" name="Text Box 4"/>
          <p:cNvSpPr txBox="1">
            <a:spLocks noChangeArrowheads="1"/>
          </p:cNvSpPr>
          <p:nvPr/>
        </p:nvSpPr>
        <p:spPr bwMode="auto">
          <a:xfrm>
            <a:off x="1066800" y="5638800"/>
            <a:ext cx="2514600" cy="515938"/>
          </a:xfrm>
          <a:prstGeom prst="rect">
            <a:avLst/>
          </a:prstGeom>
          <a:noFill/>
          <a:ln w="9525">
            <a:noFill/>
            <a:miter lim="800000"/>
            <a:headEnd/>
            <a:tailEnd/>
          </a:ln>
        </p:spPr>
        <p:txBody>
          <a:bodyPr lIns="90000" tIns="46800" rIns="90000" bIns="46800">
            <a:spAutoFit/>
          </a:bodyPr>
          <a:lstStyle/>
          <a:p>
            <a:pPr eaLnBrk="1" hangingPunct="1">
              <a:spcBef>
                <a:spcPts val="15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chemeClr val="tx1"/>
                </a:solidFill>
              </a:rPr>
              <a:t>Mapa 1</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2794322"/>
          </a:xfrm>
        </p:spPr>
        <p:txBody>
          <a:bodyPr>
            <a:normAutofit/>
          </a:bodyPr>
          <a:lstStyle/>
          <a:p>
            <a:r>
              <a:rPr lang="es-ES" dirty="0" err="1" smtClean="0"/>
              <a:t>Atmpospheric</a:t>
            </a:r>
            <a:r>
              <a:rPr lang="es-ES" dirty="0" smtClean="0"/>
              <a:t> </a:t>
            </a:r>
            <a:r>
              <a:rPr lang="es-ES" dirty="0" err="1" smtClean="0"/>
              <a:t>pressure</a:t>
            </a:r>
            <a:r>
              <a:rPr lang="es-ES" dirty="0" smtClean="0"/>
              <a:t> </a:t>
            </a:r>
            <a:r>
              <a:rPr lang="es-ES" dirty="0" err="1" smtClean="0"/>
              <a:t>is</a:t>
            </a:r>
            <a:r>
              <a:rPr lang="es-ES" dirty="0" smtClean="0"/>
              <a:t> </a:t>
            </a:r>
            <a:r>
              <a:rPr lang="es-ES" dirty="0" err="1" smtClean="0"/>
              <a:t>the</a:t>
            </a:r>
            <a:r>
              <a:rPr lang="es-ES" dirty="0" smtClean="0"/>
              <a:t> </a:t>
            </a:r>
            <a:r>
              <a:rPr lang="es-ES" dirty="0" err="1" smtClean="0"/>
              <a:t>force</a:t>
            </a:r>
            <a:r>
              <a:rPr lang="es-ES" dirty="0" smtClean="0"/>
              <a:t> </a:t>
            </a:r>
            <a:r>
              <a:rPr lang="es-ES" dirty="0" err="1" smtClean="0"/>
              <a:t>exerted</a:t>
            </a:r>
            <a:r>
              <a:rPr lang="es-ES" dirty="0" smtClean="0"/>
              <a:t> </a:t>
            </a:r>
            <a:r>
              <a:rPr lang="es-ES" dirty="0" err="1" smtClean="0"/>
              <a:t>by</a:t>
            </a:r>
            <a:r>
              <a:rPr lang="es-ES" dirty="0" smtClean="0"/>
              <a:t> </a:t>
            </a:r>
            <a:r>
              <a:rPr lang="es-ES" dirty="0" err="1" smtClean="0"/>
              <a:t>the</a:t>
            </a:r>
            <a:r>
              <a:rPr lang="es-ES" dirty="0" smtClean="0"/>
              <a:t> </a:t>
            </a:r>
            <a:r>
              <a:rPr lang="es-ES" dirty="0" err="1" smtClean="0"/>
              <a:t>weight</a:t>
            </a:r>
            <a:r>
              <a:rPr lang="es-ES" dirty="0" smtClean="0"/>
              <a:t> of </a:t>
            </a:r>
            <a:r>
              <a:rPr lang="es-ES" dirty="0" err="1" smtClean="0"/>
              <a:t>the</a:t>
            </a:r>
            <a:r>
              <a:rPr lang="es-ES" dirty="0" smtClean="0"/>
              <a:t> air </a:t>
            </a:r>
            <a:r>
              <a:rPr lang="es-ES" dirty="0" err="1" smtClean="0"/>
              <a:t>on</a:t>
            </a:r>
            <a:r>
              <a:rPr lang="es-ES" dirty="0" smtClean="0"/>
              <a:t> </a:t>
            </a:r>
            <a:r>
              <a:rPr lang="es-ES" dirty="0" err="1" smtClean="0"/>
              <a:t>the</a:t>
            </a:r>
            <a:r>
              <a:rPr lang="es-ES" dirty="0" smtClean="0"/>
              <a:t> </a:t>
            </a:r>
            <a:r>
              <a:rPr lang="es-ES" dirty="0" err="1" smtClean="0"/>
              <a:t>Earth’s</a:t>
            </a:r>
            <a:r>
              <a:rPr lang="es-ES" dirty="0" smtClean="0"/>
              <a:t> </a:t>
            </a:r>
            <a:r>
              <a:rPr lang="es-ES" dirty="0" err="1" smtClean="0"/>
              <a:t>surface</a:t>
            </a:r>
            <a:r>
              <a:rPr lang="es-ES" dirty="0" smtClean="0"/>
              <a:t/>
            </a:r>
            <a:br>
              <a:rPr lang="es-ES" dirty="0" smtClean="0"/>
            </a:br>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468313" y="614363"/>
            <a:ext cx="8280400" cy="5897562"/>
          </a:xfrm>
          <a:prstGeom prst="rect">
            <a:avLst/>
          </a:prstGeom>
          <a:noFill/>
        </p:spPr>
      </p:pic>
      <p:grpSp>
        <p:nvGrpSpPr>
          <p:cNvPr id="2" name="Group 2"/>
          <p:cNvGrpSpPr>
            <a:grpSpLocks/>
          </p:cNvGrpSpPr>
          <p:nvPr/>
        </p:nvGrpSpPr>
        <p:grpSpPr bwMode="auto">
          <a:xfrm>
            <a:off x="0" y="5638800"/>
            <a:ext cx="3197225" cy="1068388"/>
            <a:chOff x="0" y="3552"/>
            <a:chExt cx="2014" cy="673"/>
          </a:xfrm>
        </p:grpSpPr>
        <p:sp>
          <p:nvSpPr>
            <p:cNvPr id="8195" name="AutoShape 3"/>
            <p:cNvSpPr>
              <a:spLocks noChangeArrowheads="1"/>
            </p:cNvSpPr>
            <p:nvPr/>
          </p:nvSpPr>
          <p:spPr bwMode="auto">
            <a:xfrm>
              <a:off x="0" y="3552"/>
              <a:ext cx="2015" cy="603"/>
            </a:xfrm>
            <a:prstGeom prst="roundRect">
              <a:avLst>
                <a:gd name="adj" fmla="val 162"/>
              </a:avLst>
            </a:prstGeom>
            <a:solidFill>
              <a:srgbClr val="FFFFFF"/>
            </a:solidFill>
            <a:ln w="9525">
              <a:noFill/>
              <a:round/>
              <a:headEnd/>
              <a:tailEnd/>
            </a:ln>
          </p:spPr>
          <p:txBody>
            <a:bodyPr wrap="none" anchor="ctr"/>
            <a:lstStyle/>
            <a:p>
              <a:endParaRPr lang="es-ES"/>
            </a:p>
          </p:txBody>
        </p:sp>
        <p:sp>
          <p:nvSpPr>
            <p:cNvPr id="8196" name="Text Box 4"/>
            <p:cNvSpPr txBox="1">
              <a:spLocks noChangeArrowheads="1"/>
            </p:cNvSpPr>
            <p:nvPr/>
          </p:nvSpPr>
          <p:spPr bwMode="auto">
            <a:xfrm>
              <a:off x="0" y="3552"/>
              <a:ext cx="2015" cy="674"/>
            </a:xfrm>
            <a:prstGeom prst="rect">
              <a:avLst/>
            </a:prstGeom>
            <a:noFill/>
            <a:ln w="9525">
              <a:noFill/>
              <a:miter lim="800000"/>
              <a:headEnd/>
              <a:tailEnd/>
            </a:ln>
          </p:spPr>
          <p:txBody>
            <a:bodyPr lIns="90000" tIns="46800" rIns="90000" bIns="46800">
              <a:spAutoFit/>
            </a:bodyPr>
            <a:lstStyle/>
            <a:p>
              <a:pPr eaLnBrk="1" hangingPunct="1">
                <a:spcBef>
                  <a:spcPts val="15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chemeClr val="tx1"/>
                  </a:solidFill>
                </a:rPr>
                <a:t>Mapa 5</a:t>
              </a:r>
            </a:p>
            <a:p>
              <a:pPr eaLnBrk="1" hangingPunct="1">
                <a:spcBef>
                  <a:spcPts val="15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chemeClr val="tx1"/>
                </a:solidFill>
              </a:endParaRP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1029" descr="mapa_isobaras"/>
          <p:cNvPicPr>
            <a:picLocks noChangeAspect="1" noChangeArrowheads="1"/>
          </p:cNvPicPr>
          <p:nvPr/>
        </p:nvPicPr>
        <p:blipFill>
          <a:blip r:embed="rId3" cstate="print"/>
          <a:srcRect/>
          <a:stretch>
            <a:fillRect/>
          </a:stretch>
        </p:blipFill>
        <p:spPr bwMode="auto">
          <a:xfrm>
            <a:off x="827088" y="981075"/>
            <a:ext cx="7705725" cy="465613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isobarico"/>
          <p:cNvPicPr>
            <a:picLocks noChangeAspect="1" noChangeArrowheads="1"/>
          </p:cNvPicPr>
          <p:nvPr/>
        </p:nvPicPr>
        <p:blipFill>
          <a:blip r:embed="rId3" cstate="print"/>
          <a:srcRect/>
          <a:stretch>
            <a:fillRect/>
          </a:stretch>
        </p:blipFill>
        <p:spPr bwMode="auto">
          <a:xfrm>
            <a:off x="1187450" y="720725"/>
            <a:ext cx="6624638" cy="530066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p:cNvSpPr>
            <a:spLocks noChangeArrowheads="1"/>
          </p:cNvSpPr>
          <p:nvPr/>
        </p:nvSpPr>
        <p:spPr bwMode="auto">
          <a:xfrm>
            <a:off x="685800" y="5029200"/>
            <a:ext cx="1295400" cy="381000"/>
          </a:xfrm>
          <a:prstGeom prst="roundRect">
            <a:avLst>
              <a:gd name="adj" fmla="val 417"/>
            </a:avLst>
          </a:prstGeom>
          <a:solidFill>
            <a:srgbClr val="00CC99"/>
          </a:solidFill>
          <a:ln w="9360">
            <a:solidFill>
              <a:srgbClr val="000000"/>
            </a:solidFill>
            <a:round/>
            <a:headEnd/>
            <a:tailEnd/>
          </a:ln>
        </p:spPr>
        <p:txBody>
          <a:bodyPr wrap="none" anchor="ctr"/>
          <a:lstStyle/>
          <a:p>
            <a:endParaRPr lang="es-ES"/>
          </a:p>
        </p:txBody>
      </p:sp>
      <p:pic>
        <p:nvPicPr>
          <p:cNvPr id="7170" name="Picture 2"/>
          <p:cNvPicPr>
            <a:picLocks noChangeAspect="1" noChangeArrowheads="1"/>
          </p:cNvPicPr>
          <p:nvPr/>
        </p:nvPicPr>
        <p:blipFill>
          <a:blip r:embed="rId3" cstate="print"/>
          <a:srcRect/>
          <a:stretch>
            <a:fillRect/>
          </a:stretch>
        </p:blipFill>
        <p:spPr bwMode="auto">
          <a:xfrm>
            <a:off x="0" y="404813"/>
            <a:ext cx="9144000" cy="5781675"/>
          </a:xfrm>
          <a:prstGeom prst="rect">
            <a:avLst/>
          </a:prstGeom>
          <a:noFill/>
        </p:spPr>
      </p:pic>
      <p:sp>
        <p:nvSpPr>
          <p:cNvPr id="7171" name="AutoShape 3"/>
          <p:cNvSpPr>
            <a:spLocks noChangeArrowheads="1"/>
          </p:cNvSpPr>
          <p:nvPr/>
        </p:nvSpPr>
        <p:spPr bwMode="auto">
          <a:xfrm>
            <a:off x="0" y="5661025"/>
            <a:ext cx="1600200" cy="457200"/>
          </a:xfrm>
          <a:prstGeom prst="roundRect">
            <a:avLst>
              <a:gd name="adj" fmla="val 347"/>
            </a:avLst>
          </a:prstGeom>
          <a:solidFill>
            <a:srgbClr val="00CC99"/>
          </a:solidFill>
          <a:ln w="9360">
            <a:solidFill>
              <a:srgbClr val="000000"/>
            </a:solidFill>
            <a:round/>
            <a:headEnd/>
            <a:tailEnd/>
          </a:ln>
        </p:spPr>
        <p:txBody>
          <a:bodyPr wrap="none" anchor="ctr"/>
          <a:lstStyle/>
          <a:p>
            <a:endParaRPr lang="es-ES"/>
          </a:p>
        </p:txBody>
      </p:sp>
      <p:sp>
        <p:nvSpPr>
          <p:cNvPr id="7172" name="Text Box 4"/>
          <p:cNvSpPr txBox="1">
            <a:spLocks noChangeArrowheads="1"/>
          </p:cNvSpPr>
          <p:nvPr/>
        </p:nvSpPr>
        <p:spPr bwMode="auto">
          <a:xfrm>
            <a:off x="685800" y="5791200"/>
            <a:ext cx="2590800" cy="515938"/>
          </a:xfrm>
          <a:prstGeom prst="rect">
            <a:avLst/>
          </a:prstGeom>
          <a:noFill/>
          <a:ln w="9525">
            <a:noFill/>
            <a:miter lim="800000"/>
            <a:headEnd/>
            <a:tailEnd/>
          </a:ln>
        </p:spPr>
        <p:txBody>
          <a:bodyPr lIns="90000" tIns="46800" rIns="90000" bIns="46800">
            <a:spAutoFit/>
          </a:bodyPr>
          <a:lstStyle/>
          <a:p>
            <a:pPr eaLnBrk="1" hangingPunct="1">
              <a:spcBef>
                <a:spcPts val="15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chemeClr val="tx1"/>
                </a:solidFill>
              </a:rPr>
              <a:t>Mapa 4</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noChangeArrowheads="1"/>
          </p:cNvSpPr>
          <p:nvPr/>
        </p:nvSpPr>
        <p:spPr bwMode="auto">
          <a:xfrm>
            <a:off x="381000" y="4800600"/>
            <a:ext cx="1295400" cy="381000"/>
          </a:xfrm>
          <a:prstGeom prst="roundRect">
            <a:avLst>
              <a:gd name="adj" fmla="val 417"/>
            </a:avLst>
          </a:prstGeom>
          <a:solidFill>
            <a:srgbClr val="00CC99"/>
          </a:solidFill>
          <a:ln w="9360">
            <a:solidFill>
              <a:srgbClr val="000000"/>
            </a:solidFill>
            <a:round/>
            <a:headEnd/>
            <a:tailEnd/>
          </a:ln>
        </p:spPr>
        <p:txBody>
          <a:bodyPr wrap="none" anchor="ctr"/>
          <a:lstStyle/>
          <a:p>
            <a:endParaRPr lang="es-ES"/>
          </a:p>
        </p:txBody>
      </p:sp>
      <p:pic>
        <p:nvPicPr>
          <p:cNvPr id="5122" name="Picture 2"/>
          <p:cNvPicPr>
            <a:picLocks noChangeAspect="1" noChangeArrowheads="1"/>
          </p:cNvPicPr>
          <p:nvPr/>
        </p:nvPicPr>
        <p:blipFill>
          <a:blip r:embed="rId3" cstate="print"/>
          <a:srcRect/>
          <a:stretch>
            <a:fillRect/>
          </a:stretch>
        </p:blipFill>
        <p:spPr bwMode="auto">
          <a:xfrm>
            <a:off x="0" y="765175"/>
            <a:ext cx="9144000" cy="5422900"/>
          </a:xfrm>
          <a:prstGeom prst="rect">
            <a:avLst/>
          </a:prstGeom>
          <a:noFill/>
        </p:spPr>
      </p:pic>
      <p:sp>
        <p:nvSpPr>
          <p:cNvPr id="5123" name="AutoShape 3"/>
          <p:cNvSpPr>
            <a:spLocks noChangeArrowheads="1"/>
          </p:cNvSpPr>
          <p:nvPr/>
        </p:nvSpPr>
        <p:spPr bwMode="auto">
          <a:xfrm>
            <a:off x="0" y="5661025"/>
            <a:ext cx="1752600" cy="457200"/>
          </a:xfrm>
          <a:prstGeom prst="roundRect">
            <a:avLst>
              <a:gd name="adj" fmla="val 347"/>
            </a:avLst>
          </a:prstGeom>
          <a:solidFill>
            <a:srgbClr val="00CC99"/>
          </a:solidFill>
          <a:ln w="9360">
            <a:solidFill>
              <a:srgbClr val="000000"/>
            </a:solidFill>
            <a:round/>
            <a:headEnd/>
            <a:tailEnd/>
          </a:ln>
        </p:spPr>
        <p:txBody>
          <a:bodyPr wrap="none" anchor="ctr"/>
          <a:lstStyle/>
          <a:p>
            <a:endParaRPr lang="es-ES"/>
          </a:p>
        </p:txBody>
      </p:sp>
      <p:sp>
        <p:nvSpPr>
          <p:cNvPr id="5124" name="Text Box 4"/>
          <p:cNvSpPr txBox="1">
            <a:spLocks noChangeArrowheads="1"/>
          </p:cNvSpPr>
          <p:nvPr/>
        </p:nvSpPr>
        <p:spPr bwMode="auto">
          <a:xfrm>
            <a:off x="685800" y="5715000"/>
            <a:ext cx="2514600" cy="515938"/>
          </a:xfrm>
          <a:prstGeom prst="rect">
            <a:avLst/>
          </a:prstGeom>
          <a:noFill/>
          <a:ln w="9525">
            <a:noFill/>
            <a:miter lim="800000"/>
            <a:headEnd/>
            <a:tailEnd/>
          </a:ln>
        </p:spPr>
        <p:txBody>
          <a:bodyPr lIns="90000" tIns="46800" rIns="90000" bIns="46800">
            <a:spAutoFit/>
          </a:bodyPr>
          <a:lstStyle/>
          <a:p>
            <a:pPr eaLnBrk="1" hangingPunct="1">
              <a:spcBef>
                <a:spcPts val="15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chemeClr val="tx1"/>
                </a:solidFill>
              </a:rPr>
              <a:t>Mapa 2</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0" y="620713"/>
            <a:ext cx="9144000" cy="5622925"/>
          </a:xfrm>
          <a:prstGeom prst="rect">
            <a:avLst/>
          </a:prstGeom>
          <a:noFill/>
        </p:spPr>
      </p:pic>
      <p:sp>
        <p:nvSpPr>
          <p:cNvPr id="6146" name="AutoShape 2"/>
          <p:cNvSpPr>
            <a:spLocks noChangeArrowheads="1"/>
          </p:cNvSpPr>
          <p:nvPr/>
        </p:nvSpPr>
        <p:spPr bwMode="auto">
          <a:xfrm>
            <a:off x="0" y="5589588"/>
            <a:ext cx="2057400" cy="457200"/>
          </a:xfrm>
          <a:prstGeom prst="roundRect">
            <a:avLst>
              <a:gd name="adj" fmla="val 347"/>
            </a:avLst>
          </a:prstGeom>
          <a:solidFill>
            <a:srgbClr val="00CC99"/>
          </a:solidFill>
          <a:ln w="9360">
            <a:solidFill>
              <a:srgbClr val="000000"/>
            </a:solidFill>
            <a:round/>
            <a:headEnd/>
            <a:tailEnd/>
          </a:ln>
        </p:spPr>
        <p:txBody>
          <a:bodyPr wrap="none" anchor="ctr"/>
          <a:lstStyle/>
          <a:p>
            <a:endParaRPr lang="es-ES"/>
          </a:p>
        </p:txBody>
      </p:sp>
      <p:sp>
        <p:nvSpPr>
          <p:cNvPr id="6147" name="Text Box 3"/>
          <p:cNvSpPr txBox="1">
            <a:spLocks noChangeArrowheads="1"/>
          </p:cNvSpPr>
          <p:nvPr/>
        </p:nvSpPr>
        <p:spPr bwMode="auto">
          <a:xfrm>
            <a:off x="533400" y="5867400"/>
            <a:ext cx="2971800" cy="515938"/>
          </a:xfrm>
          <a:prstGeom prst="rect">
            <a:avLst/>
          </a:prstGeom>
          <a:noFill/>
          <a:ln w="9525">
            <a:noFill/>
            <a:miter lim="800000"/>
            <a:headEnd/>
            <a:tailEnd/>
          </a:ln>
        </p:spPr>
        <p:txBody>
          <a:bodyPr lIns="90000" tIns="46800" rIns="90000" bIns="46800">
            <a:spAutoFit/>
          </a:bodyPr>
          <a:lstStyle/>
          <a:p>
            <a:pPr eaLnBrk="1" hangingPunct="1">
              <a:spcBef>
                <a:spcPts val="15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chemeClr val="tx1"/>
                </a:solidFill>
              </a:rPr>
              <a:t>Mapa 3</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539750" y="431800"/>
            <a:ext cx="8135938" cy="6048375"/>
          </a:xfrm>
          <a:prstGeom prst="rect">
            <a:avLst/>
          </a:prstGeom>
          <a:noFill/>
        </p:spPr>
      </p:pic>
      <p:grpSp>
        <p:nvGrpSpPr>
          <p:cNvPr id="2" name="Group 2"/>
          <p:cNvGrpSpPr>
            <a:grpSpLocks/>
          </p:cNvGrpSpPr>
          <p:nvPr/>
        </p:nvGrpSpPr>
        <p:grpSpPr bwMode="auto">
          <a:xfrm>
            <a:off x="0" y="5235575"/>
            <a:ext cx="3122613" cy="1568450"/>
            <a:chOff x="0" y="3504"/>
            <a:chExt cx="1967" cy="988"/>
          </a:xfrm>
        </p:grpSpPr>
        <p:sp>
          <p:nvSpPr>
            <p:cNvPr id="9219" name="AutoShape 3"/>
            <p:cNvSpPr>
              <a:spLocks noChangeArrowheads="1"/>
            </p:cNvSpPr>
            <p:nvPr/>
          </p:nvSpPr>
          <p:spPr bwMode="auto">
            <a:xfrm>
              <a:off x="0" y="3504"/>
              <a:ext cx="1967" cy="948"/>
            </a:xfrm>
            <a:prstGeom prst="roundRect">
              <a:avLst>
                <a:gd name="adj" fmla="val 102"/>
              </a:avLst>
            </a:prstGeom>
            <a:solidFill>
              <a:srgbClr val="FFFFFF"/>
            </a:solidFill>
            <a:ln w="9525">
              <a:noFill/>
              <a:round/>
              <a:headEnd/>
              <a:tailEnd/>
            </a:ln>
          </p:spPr>
          <p:txBody>
            <a:bodyPr wrap="none" anchor="ctr"/>
            <a:lstStyle/>
            <a:p>
              <a:endParaRPr lang="es-ES"/>
            </a:p>
          </p:txBody>
        </p:sp>
        <p:sp>
          <p:nvSpPr>
            <p:cNvPr id="9220" name="Text Box 4"/>
            <p:cNvSpPr txBox="1">
              <a:spLocks noChangeArrowheads="1"/>
            </p:cNvSpPr>
            <p:nvPr/>
          </p:nvSpPr>
          <p:spPr bwMode="auto">
            <a:xfrm>
              <a:off x="0" y="3504"/>
              <a:ext cx="1967" cy="988"/>
            </a:xfrm>
            <a:prstGeom prst="rect">
              <a:avLst/>
            </a:prstGeom>
            <a:noFill/>
            <a:ln w="9525">
              <a:noFill/>
              <a:miter lim="800000"/>
              <a:headEnd/>
              <a:tailEnd/>
            </a:ln>
          </p:spPr>
          <p:txBody>
            <a:bodyPr lIns="90000" tIns="46800" rIns="90000" bIns="46800">
              <a:spAutoFit/>
            </a:bodyPr>
            <a:lstStyle/>
            <a:p>
              <a:pPr eaLnBrk="1" hangingPunct="1">
                <a:spcBef>
                  <a:spcPts val="15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chemeClr val="tx1"/>
                  </a:solidFill>
                </a:rPr>
                <a:t>Mapa 6</a:t>
              </a:r>
            </a:p>
            <a:p>
              <a:pPr eaLnBrk="1" hangingPunct="1">
                <a:spcBef>
                  <a:spcPts val="15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chemeClr val="tx1"/>
                </a:solidFill>
              </a:endParaRPr>
            </a:p>
            <a:p>
              <a:pPr eaLnBrk="1" hangingPunct="1">
                <a:spcBef>
                  <a:spcPts val="15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chemeClr val="tx1"/>
                </a:solidFill>
              </a:endParaRPr>
            </a:p>
          </p:txBody>
        </p:sp>
      </p:gr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image036"/>
          <p:cNvPicPr>
            <a:picLocks noChangeAspect="1" noChangeArrowheads="1"/>
          </p:cNvPicPr>
          <p:nvPr/>
        </p:nvPicPr>
        <p:blipFill>
          <a:blip r:embed="rId3" cstate="print"/>
          <a:srcRect/>
          <a:stretch>
            <a:fillRect/>
          </a:stretch>
        </p:blipFill>
        <p:spPr bwMode="auto">
          <a:xfrm>
            <a:off x="1331913" y="1028700"/>
            <a:ext cx="6264275" cy="464026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838200" y="1371600"/>
            <a:ext cx="3332163" cy="3810000"/>
          </a:xfrm>
          <a:prstGeom prst="rect">
            <a:avLst/>
          </a:prstGeom>
          <a:noFill/>
        </p:spPr>
      </p:pic>
      <p:pic>
        <p:nvPicPr>
          <p:cNvPr id="8194" name="Picture 2"/>
          <p:cNvPicPr>
            <a:picLocks noChangeAspect="1" noChangeArrowheads="1"/>
          </p:cNvPicPr>
          <p:nvPr/>
        </p:nvPicPr>
        <p:blipFill>
          <a:blip r:embed="rId4" cstate="print"/>
          <a:srcRect/>
          <a:stretch>
            <a:fillRect/>
          </a:stretch>
        </p:blipFill>
        <p:spPr bwMode="auto">
          <a:xfrm>
            <a:off x="4800600" y="1371600"/>
            <a:ext cx="3403600" cy="3810000"/>
          </a:xfrm>
          <a:prstGeom prst="rect">
            <a:avLst/>
          </a:prstGeom>
          <a:noFill/>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755650" y="544513"/>
            <a:ext cx="7848600" cy="5932487"/>
          </a:xfrm>
          <a:prstGeom prst="rect">
            <a:avLst/>
          </a:prstGeom>
          <a:noFill/>
        </p:spPr>
      </p:pic>
      <p:grpSp>
        <p:nvGrpSpPr>
          <p:cNvPr id="2" name="Group 2"/>
          <p:cNvGrpSpPr>
            <a:grpSpLocks/>
          </p:cNvGrpSpPr>
          <p:nvPr/>
        </p:nvGrpSpPr>
        <p:grpSpPr bwMode="auto">
          <a:xfrm>
            <a:off x="0" y="5791200"/>
            <a:ext cx="3044825" cy="1622425"/>
            <a:chOff x="0" y="3648"/>
            <a:chExt cx="1918" cy="1022"/>
          </a:xfrm>
        </p:grpSpPr>
        <p:sp>
          <p:nvSpPr>
            <p:cNvPr id="10243" name="AutoShape 3"/>
            <p:cNvSpPr>
              <a:spLocks noChangeArrowheads="1"/>
            </p:cNvSpPr>
            <p:nvPr/>
          </p:nvSpPr>
          <p:spPr bwMode="auto">
            <a:xfrm>
              <a:off x="0" y="3648"/>
              <a:ext cx="1919" cy="948"/>
            </a:xfrm>
            <a:prstGeom prst="roundRect">
              <a:avLst>
                <a:gd name="adj" fmla="val 102"/>
              </a:avLst>
            </a:prstGeom>
            <a:solidFill>
              <a:srgbClr val="FFFFFF"/>
            </a:solidFill>
            <a:ln w="9525">
              <a:noFill/>
              <a:round/>
              <a:headEnd/>
              <a:tailEnd/>
            </a:ln>
          </p:spPr>
          <p:txBody>
            <a:bodyPr wrap="none" anchor="ctr"/>
            <a:lstStyle/>
            <a:p>
              <a:endParaRPr lang="es-ES"/>
            </a:p>
          </p:txBody>
        </p:sp>
        <p:sp>
          <p:nvSpPr>
            <p:cNvPr id="10244" name="Text Box 4"/>
            <p:cNvSpPr txBox="1">
              <a:spLocks noChangeArrowheads="1"/>
            </p:cNvSpPr>
            <p:nvPr/>
          </p:nvSpPr>
          <p:spPr bwMode="auto">
            <a:xfrm>
              <a:off x="0" y="3648"/>
              <a:ext cx="1919" cy="1023"/>
            </a:xfrm>
            <a:prstGeom prst="rect">
              <a:avLst/>
            </a:prstGeom>
            <a:noFill/>
            <a:ln w="9525">
              <a:noFill/>
              <a:miter lim="800000"/>
              <a:headEnd/>
              <a:tailEnd/>
            </a:ln>
          </p:spPr>
          <p:txBody>
            <a:bodyPr lIns="90000" tIns="46800" rIns="90000" bIns="46800">
              <a:spAutoFit/>
            </a:bodyPr>
            <a:lstStyle/>
            <a:p>
              <a:pPr eaLnBrk="1" hangingPunct="1">
                <a:spcBef>
                  <a:spcPts val="15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chemeClr val="tx1"/>
                  </a:solidFill>
                </a:rPr>
                <a:t>Mapa 7</a:t>
              </a:r>
            </a:p>
            <a:p>
              <a:pPr eaLnBrk="1" hangingPunct="1">
                <a:spcBef>
                  <a:spcPts val="15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chemeClr val="tx1"/>
                </a:solidFill>
              </a:endParaRPr>
            </a:p>
            <a:p>
              <a:pPr eaLnBrk="1" hangingPunct="1">
                <a:spcBef>
                  <a:spcPts val="15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chemeClr val="tx1"/>
                </a:solidFill>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2794322"/>
          </a:xfrm>
        </p:spPr>
        <p:txBody>
          <a:bodyPr>
            <a:normAutofit/>
          </a:bodyPr>
          <a:lstStyle/>
          <a:p>
            <a:r>
              <a:rPr lang="es-ES" dirty="0" err="1" smtClean="0"/>
              <a:t>Atmospheric</a:t>
            </a:r>
            <a:r>
              <a:rPr lang="es-ES" dirty="0" smtClean="0"/>
              <a:t> </a:t>
            </a:r>
            <a:r>
              <a:rPr lang="es-ES" dirty="0" err="1" smtClean="0"/>
              <a:t>pressure</a:t>
            </a:r>
            <a:r>
              <a:rPr lang="es-ES" dirty="0" smtClean="0"/>
              <a:t> </a:t>
            </a:r>
            <a:r>
              <a:rPr lang="es-ES" dirty="0" err="1" smtClean="0"/>
              <a:t>is</a:t>
            </a:r>
            <a:r>
              <a:rPr lang="es-ES" dirty="0" smtClean="0"/>
              <a:t> </a:t>
            </a:r>
            <a:r>
              <a:rPr lang="es-ES" dirty="0" err="1" smtClean="0"/>
              <a:t>useful</a:t>
            </a:r>
            <a:r>
              <a:rPr lang="es-ES" dirty="0" smtClean="0"/>
              <a:t> </a:t>
            </a:r>
            <a:r>
              <a:rPr lang="es-ES" dirty="0" err="1" smtClean="0"/>
              <a:t>to</a:t>
            </a:r>
            <a:r>
              <a:rPr lang="es-ES" dirty="0" smtClean="0"/>
              <a:t> </a:t>
            </a:r>
            <a:r>
              <a:rPr lang="es-ES" dirty="0" err="1" smtClean="0"/>
              <a:t>forecast</a:t>
            </a:r>
            <a:r>
              <a:rPr lang="es-ES" dirty="0" smtClean="0"/>
              <a:t> </a:t>
            </a:r>
            <a:r>
              <a:rPr lang="es-ES" i="1" dirty="0" smtClean="0"/>
              <a:t>(predecir) </a:t>
            </a:r>
            <a:r>
              <a:rPr lang="es-ES" dirty="0" err="1" smtClean="0"/>
              <a:t>the</a:t>
            </a:r>
            <a:r>
              <a:rPr lang="es-ES" dirty="0" smtClean="0"/>
              <a:t> </a:t>
            </a:r>
            <a:r>
              <a:rPr lang="es-ES" dirty="0" err="1" smtClean="0"/>
              <a:t>state</a:t>
            </a:r>
            <a:r>
              <a:rPr lang="es-ES" dirty="0" smtClean="0"/>
              <a:t> of </a:t>
            </a:r>
            <a:r>
              <a:rPr lang="es-ES" dirty="0" err="1" smtClean="0"/>
              <a:t>the</a:t>
            </a:r>
            <a:r>
              <a:rPr lang="es-ES" dirty="0" smtClean="0"/>
              <a:t> </a:t>
            </a:r>
            <a:r>
              <a:rPr lang="es-ES" dirty="0" err="1" smtClean="0"/>
              <a:t>sky</a:t>
            </a:r>
            <a:endParaRPr lang="es-ES" dirty="0"/>
          </a:p>
        </p:txBody>
      </p:sp>
      <p:pic>
        <p:nvPicPr>
          <p:cNvPr id="1026" name="Picture 2"/>
          <p:cNvPicPr>
            <a:picLocks noChangeAspect="1" noChangeArrowheads="1"/>
          </p:cNvPicPr>
          <p:nvPr/>
        </p:nvPicPr>
        <p:blipFill>
          <a:blip r:embed="rId3" cstate="print"/>
          <a:srcRect/>
          <a:stretch>
            <a:fillRect/>
          </a:stretch>
        </p:blipFill>
        <p:spPr bwMode="auto">
          <a:xfrm>
            <a:off x="2915816" y="2564904"/>
            <a:ext cx="3486150" cy="3810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isobaras2"/>
          <p:cNvPicPr>
            <a:picLocks noChangeAspect="1" noChangeArrowheads="1"/>
          </p:cNvPicPr>
          <p:nvPr/>
        </p:nvPicPr>
        <p:blipFill>
          <a:blip r:embed="rId3" cstate="print"/>
          <a:srcRect/>
          <a:stretch>
            <a:fillRect/>
          </a:stretch>
        </p:blipFill>
        <p:spPr bwMode="auto">
          <a:xfrm>
            <a:off x="1476375" y="774700"/>
            <a:ext cx="5903913" cy="506253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mapa_isob_esp"/>
          <p:cNvPicPr>
            <a:picLocks noChangeAspect="1" noChangeArrowheads="1"/>
          </p:cNvPicPr>
          <p:nvPr/>
        </p:nvPicPr>
        <p:blipFill>
          <a:blip r:embed="rId3" cstate="print"/>
          <a:srcRect/>
          <a:stretch>
            <a:fillRect/>
          </a:stretch>
        </p:blipFill>
        <p:spPr bwMode="auto">
          <a:xfrm>
            <a:off x="1258888" y="800100"/>
            <a:ext cx="6842125" cy="54292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isobars_central_europe_1"/>
          <p:cNvPicPr>
            <a:picLocks noChangeAspect="1" noChangeArrowheads="1"/>
          </p:cNvPicPr>
          <p:nvPr/>
        </p:nvPicPr>
        <p:blipFill>
          <a:blip r:embed="rId3" cstate="print"/>
          <a:srcRect/>
          <a:stretch>
            <a:fillRect/>
          </a:stretch>
        </p:blipFill>
        <p:spPr bwMode="auto">
          <a:xfrm>
            <a:off x="827088" y="1019175"/>
            <a:ext cx="7632700" cy="491172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mapa1"/>
          <p:cNvPicPr>
            <a:picLocks noChangeAspect="1" noChangeArrowheads="1"/>
          </p:cNvPicPr>
          <p:nvPr/>
        </p:nvPicPr>
        <p:blipFill>
          <a:blip r:embed="rId3" cstate="print"/>
          <a:srcRect/>
          <a:stretch>
            <a:fillRect/>
          </a:stretch>
        </p:blipFill>
        <p:spPr bwMode="auto">
          <a:xfrm>
            <a:off x="755650" y="622300"/>
            <a:ext cx="7632700" cy="5613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image014"/>
          <p:cNvPicPr>
            <a:picLocks noChangeAspect="1" noChangeArrowheads="1"/>
          </p:cNvPicPr>
          <p:nvPr/>
        </p:nvPicPr>
        <p:blipFill>
          <a:blip r:embed="rId3" cstate="print"/>
          <a:srcRect/>
          <a:stretch>
            <a:fillRect/>
          </a:stretch>
        </p:blipFill>
        <p:spPr bwMode="auto">
          <a:xfrm>
            <a:off x="827088" y="871538"/>
            <a:ext cx="7632700" cy="502126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http://www.canalmeteo.com/img/isobaras.jpg"/>
          <p:cNvPicPr>
            <a:picLocks noChangeAspect="1" noChangeArrowheads="1"/>
          </p:cNvPicPr>
          <p:nvPr/>
        </p:nvPicPr>
        <p:blipFill>
          <a:blip r:embed="rId3" cstate="print"/>
          <a:srcRect/>
          <a:stretch>
            <a:fillRect/>
          </a:stretch>
        </p:blipFill>
        <p:spPr bwMode="auto">
          <a:xfrm>
            <a:off x="0" y="381000"/>
            <a:ext cx="9144000" cy="6096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http://www.cnnplus.com/media/noticias/tiempo/mapas/isobarico.jpg"/>
          <p:cNvPicPr>
            <a:picLocks noChangeAspect="1" noChangeArrowheads="1"/>
          </p:cNvPicPr>
          <p:nvPr/>
        </p:nvPicPr>
        <p:blipFill>
          <a:blip r:embed="rId3" cstate="print"/>
          <a:srcRect/>
          <a:stretch>
            <a:fillRect/>
          </a:stretch>
        </p:blipFill>
        <p:spPr bwMode="auto">
          <a:xfrm>
            <a:off x="1239838" y="684213"/>
            <a:ext cx="6761162" cy="540861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2857500" y="2286000"/>
            <a:ext cx="9144000" cy="0"/>
          </a:xfrm>
          <a:prstGeom prst="rect">
            <a:avLst/>
          </a:prstGeom>
          <a:noFill/>
          <a:ln w="9525">
            <a:noFill/>
            <a:miter lim="800000"/>
            <a:headEnd/>
            <a:tailEnd/>
          </a:ln>
          <a:effectLst/>
        </p:spPr>
        <p:txBody>
          <a:bodyPr>
            <a:spAutoFit/>
          </a:bodyPr>
          <a:lstStyle/>
          <a:p>
            <a:endParaRPr lang="es-ES"/>
          </a:p>
        </p:txBody>
      </p:sp>
      <p:grpSp>
        <p:nvGrpSpPr>
          <p:cNvPr id="2" name="Group 6"/>
          <p:cNvGrpSpPr>
            <a:grpSpLocks/>
          </p:cNvGrpSpPr>
          <p:nvPr/>
        </p:nvGrpSpPr>
        <p:grpSpPr bwMode="auto">
          <a:xfrm>
            <a:off x="2857500" y="2286000"/>
            <a:ext cx="4471988" cy="0"/>
            <a:chOff x="0" y="0"/>
            <a:chExt cx="2817" cy="0"/>
          </a:xfrm>
        </p:grpSpPr>
        <p:sp>
          <p:nvSpPr>
            <p:cNvPr id="32770" name="Rectangle 2"/>
            <p:cNvSpPr>
              <a:spLocks noChangeArrowheads="1"/>
            </p:cNvSpPr>
            <p:nvPr/>
          </p:nvSpPr>
          <p:spPr bwMode="auto">
            <a:xfrm>
              <a:off x="0" y="0"/>
              <a:ext cx="2813" cy="0"/>
            </a:xfrm>
            <a:prstGeom prst="rect">
              <a:avLst/>
            </a:prstGeom>
            <a:noFill/>
            <a:ln w="9525">
              <a:noFill/>
              <a:miter lim="800000"/>
              <a:headEnd/>
              <a:tailEnd/>
            </a:ln>
            <a:effectLst/>
          </p:spPr>
          <p:txBody>
            <a:bodyPr>
              <a:spAutoFit/>
            </a:bodyPr>
            <a:lstStyle/>
            <a:p>
              <a:endParaRPr lang="es-ES"/>
            </a:p>
          </p:txBody>
        </p:sp>
        <p:sp>
          <p:nvSpPr>
            <p:cNvPr id="32773" name="Rectangle 5"/>
            <p:cNvSpPr>
              <a:spLocks noChangeArrowheads="1"/>
            </p:cNvSpPr>
            <p:nvPr/>
          </p:nvSpPr>
          <p:spPr bwMode="auto">
            <a:xfrm>
              <a:off x="0" y="0"/>
              <a:ext cx="2817" cy="0"/>
            </a:xfrm>
            <a:prstGeom prst="rect">
              <a:avLst/>
            </a:prstGeom>
            <a:noFill/>
            <a:ln w="9525">
              <a:noFill/>
              <a:miter lim="800000"/>
              <a:headEnd/>
              <a:tailEnd/>
            </a:ln>
            <a:effectLst/>
          </p:spPr>
          <p:txBody>
            <a:bodyPr>
              <a:spAutoFit/>
            </a:bodyPr>
            <a:lstStyle/>
            <a:p>
              <a:endParaRPr lang="es-ES"/>
            </a:p>
          </p:txBody>
        </p:sp>
      </p:grpSp>
      <p:pic>
        <p:nvPicPr>
          <p:cNvPr id="32776" name="Picture 8" descr="http://www.bbc.co.uk/schools/gcsebitesize/geography/images/g_wc_ukw2.gif"/>
          <p:cNvPicPr>
            <a:picLocks noChangeAspect="1" noChangeArrowheads="1"/>
          </p:cNvPicPr>
          <p:nvPr/>
        </p:nvPicPr>
        <p:blipFill>
          <a:blip r:embed="rId3" cstate="print"/>
          <a:srcRect/>
          <a:stretch>
            <a:fillRect/>
          </a:stretch>
        </p:blipFill>
        <p:spPr bwMode="auto">
          <a:xfrm>
            <a:off x="0" y="207963"/>
            <a:ext cx="9144000" cy="644207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http://www.windfinder.com/grafiken/isobars/isobars_central_europe_1.gif"/>
          <p:cNvPicPr>
            <a:picLocks noChangeAspect="1" noChangeArrowheads="1"/>
          </p:cNvPicPr>
          <p:nvPr/>
        </p:nvPicPr>
        <p:blipFill>
          <a:blip r:embed="rId3" cstate="print"/>
          <a:srcRect/>
          <a:stretch>
            <a:fillRect/>
          </a:stretch>
        </p:blipFill>
        <p:spPr bwMode="auto">
          <a:xfrm>
            <a:off x="381000" y="733425"/>
            <a:ext cx="8229600" cy="529272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714625" y="1870075"/>
            <a:ext cx="2752725" cy="3117850"/>
            <a:chOff x="-3" y="-3"/>
            <a:chExt cx="1734" cy="1964"/>
          </a:xfrm>
        </p:grpSpPr>
        <p:grpSp>
          <p:nvGrpSpPr>
            <p:cNvPr id="3" name="Group 5"/>
            <p:cNvGrpSpPr>
              <a:grpSpLocks/>
            </p:cNvGrpSpPr>
            <p:nvPr/>
          </p:nvGrpSpPr>
          <p:grpSpPr bwMode="auto">
            <a:xfrm>
              <a:off x="0" y="0"/>
              <a:ext cx="1728" cy="1958"/>
              <a:chOff x="0" y="0"/>
              <a:chExt cx="1728" cy="1958"/>
            </a:xfrm>
          </p:grpSpPr>
          <p:sp>
            <p:nvSpPr>
              <p:cNvPr id="34818" name="Rectangle 2"/>
              <p:cNvSpPr>
                <a:spLocks noChangeArrowheads="1"/>
              </p:cNvSpPr>
              <p:nvPr/>
            </p:nvSpPr>
            <p:spPr bwMode="auto">
              <a:xfrm>
                <a:off x="0" y="0"/>
                <a:ext cx="1728" cy="1958"/>
              </a:xfrm>
              <a:prstGeom prst="rect">
                <a:avLst/>
              </a:prstGeom>
              <a:noFill/>
              <a:ln w="9525">
                <a:noFill/>
                <a:miter lim="800000"/>
                <a:headEnd/>
                <a:tailEnd/>
              </a:ln>
              <a:effectLst/>
            </p:spPr>
            <p:txBody>
              <a:bodyPr anchor="ctr"/>
              <a:lstStyle/>
              <a:p>
                <a:r>
                  <a:rPr lang="en-GB">
                    <a:solidFill>
                      <a:schemeClr val="tx1"/>
                    </a:solidFill>
                  </a:rPr>
                  <a:t>  </a:t>
                </a:r>
                <a:r>
                  <a:rPr lang="en-GB" sz="17400">
                    <a:solidFill>
                      <a:schemeClr val="tx1"/>
                    </a:solidFill>
                  </a:rPr>
                  <a:t> </a:t>
                </a:r>
                <a:r>
                  <a:rPr lang="en-GB">
                    <a:solidFill>
                      <a:schemeClr val="tx1"/>
                    </a:solidFill>
                  </a:rPr>
                  <a:t>                                             </a:t>
                </a:r>
              </a:p>
            </p:txBody>
          </p:sp>
          <p:sp>
            <p:nvSpPr>
              <p:cNvPr id="34820" name="Rectangle 4"/>
              <p:cNvSpPr>
                <a:spLocks noChangeArrowheads="1"/>
              </p:cNvSpPr>
              <p:nvPr/>
            </p:nvSpPr>
            <p:spPr bwMode="auto">
              <a:xfrm>
                <a:off x="0" y="0"/>
                <a:ext cx="1728" cy="1958"/>
              </a:xfrm>
              <a:prstGeom prst="rect">
                <a:avLst/>
              </a:prstGeom>
              <a:noFill/>
              <a:ln w="7">
                <a:solidFill>
                  <a:srgbClr val="A0A0A0"/>
                </a:solidFill>
                <a:miter lim="800000"/>
                <a:headEnd/>
                <a:tailEnd/>
              </a:ln>
              <a:effectLst/>
            </p:spPr>
            <p:txBody>
              <a:bodyPr/>
              <a:lstStyle/>
              <a:p>
                <a:endParaRPr lang="es-ES"/>
              </a:p>
            </p:txBody>
          </p:sp>
        </p:grpSp>
        <p:sp>
          <p:nvSpPr>
            <p:cNvPr id="34822" name="Rectangle 6"/>
            <p:cNvSpPr>
              <a:spLocks noChangeArrowheads="1"/>
            </p:cNvSpPr>
            <p:nvPr/>
          </p:nvSpPr>
          <p:spPr bwMode="auto">
            <a:xfrm>
              <a:off x="-3" y="-3"/>
              <a:ext cx="1734" cy="1964"/>
            </a:xfrm>
            <a:prstGeom prst="rect">
              <a:avLst/>
            </a:prstGeom>
            <a:noFill/>
            <a:ln w="9525">
              <a:solidFill>
                <a:srgbClr val="A0A0A0"/>
              </a:solidFill>
              <a:miter lim="800000"/>
              <a:headEnd/>
              <a:tailEnd/>
            </a:ln>
            <a:effectLst/>
          </p:spPr>
          <p:txBody>
            <a:bodyPr/>
            <a:lstStyle/>
            <a:p>
              <a:endParaRPr lang="es-ES"/>
            </a:p>
          </p:txBody>
        </p:sp>
      </p:grpSp>
      <p:pic>
        <p:nvPicPr>
          <p:cNvPr id="34819" name="Picture 3" descr="http://centros3.pntic.mec.es/cp.jose.maria.pereda/imagenes/isojueves08-11-01.jpg"/>
          <p:cNvPicPr>
            <a:picLocks noChangeAspect="1" noChangeArrowheads="1"/>
          </p:cNvPicPr>
          <p:nvPr/>
        </p:nvPicPr>
        <p:blipFill>
          <a:blip r:embed="rId3" cstate="print"/>
          <a:srcRect/>
          <a:stretch>
            <a:fillRect/>
          </a:stretch>
        </p:blipFill>
        <p:spPr bwMode="auto">
          <a:xfrm>
            <a:off x="1066800" y="500063"/>
            <a:ext cx="7315200" cy="57086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461301"/>
            <a:ext cx="9144000" cy="769441"/>
          </a:xfrm>
        </p:spPr>
        <p:txBody>
          <a:bodyPr wrap="square">
            <a:spAutoFit/>
          </a:bodyPr>
          <a:lstStyle/>
          <a:p>
            <a:pPr lvl="0">
              <a:buNone/>
            </a:pPr>
            <a:r>
              <a:rPr lang="es-ES" dirty="0">
                <a:solidFill>
                  <a:srgbClr val="00CCCC"/>
                </a:solidFill>
              </a:rPr>
              <a:t>ATMOSPHERIC </a:t>
            </a:r>
            <a:r>
              <a:rPr lang="es-ES" dirty="0" smtClean="0">
                <a:solidFill>
                  <a:srgbClr val="00CCCC"/>
                </a:solidFill>
              </a:rPr>
              <a:t>PRESSURE </a:t>
            </a:r>
            <a:r>
              <a:rPr lang="es-ES" dirty="0" err="1" smtClean="0">
                <a:solidFill>
                  <a:srgbClr val="00CCCC"/>
                </a:solidFill>
              </a:rPr>
              <a:t>by</a:t>
            </a:r>
            <a:r>
              <a:rPr lang="es-ES" dirty="0" smtClean="0">
                <a:solidFill>
                  <a:srgbClr val="00CCCC"/>
                </a:solidFill>
              </a:rPr>
              <a:t> Violeta</a:t>
            </a:r>
            <a:endParaRPr lang="es-ES" dirty="0">
              <a:solidFill>
                <a:srgbClr val="00CCCC"/>
              </a:solidFill>
            </a:endParaRPr>
          </a:p>
        </p:txBody>
      </p:sp>
      <p:graphicFrame>
        <p:nvGraphicFramePr>
          <p:cNvPr id="3" name="Object 2"/>
          <p:cNvGraphicFramePr>
            <a:graphicFrameLocks noGrp="1"/>
          </p:cNvGraphicFramePr>
          <p:nvPr>
            <p:ph type="chart" idx="4294967295"/>
          </p:nvPr>
        </p:nvGraphicFramePr>
        <p:xfrm>
          <a:off x="588123" y="1515355"/>
          <a:ext cx="8228766" cy="4526472"/>
        </p:xfrm>
        <a:graphic>
          <a:graphicData uri="http://schemas.openxmlformats.org/drawingml/2006/chart">
            <c:chart xmlns:c="http://schemas.openxmlformats.org/drawingml/2006/chart" xmlns:r="http://schemas.openxmlformats.org/officeDocument/2006/relationships" r:id="rId3"/>
          </a:graphicData>
        </a:graphic>
      </p:graphicFrame>
      <p:sp>
        <p:nvSpPr>
          <p:cNvPr id="4" name="3 Forma libre"/>
          <p:cNvSpPr/>
          <p:nvPr/>
        </p:nvSpPr>
        <p:spPr>
          <a:xfrm>
            <a:off x="979651" y="2775979"/>
            <a:ext cx="326550" cy="489876"/>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360"/>
              <a:gd name="f15" fmla="val -2147483647"/>
              <a:gd name="f16" fmla="val 2147483647"/>
              <a:gd name="f17" fmla="+- 0 0 0"/>
              <a:gd name="f18" fmla="*/ f4 1 21600"/>
              <a:gd name="f19" fmla="*/ f5 1 21600"/>
              <a:gd name="f20" fmla="val f6"/>
              <a:gd name="f21" fmla="val f7"/>
              <a:gd name="f22" fmla="*/ f8 1 180"/>
              <a:gd name="f23" fmla="*/ 0 f8 1"/>
              <a:gd name="f24" fmla="*/ f6 f1 1"/>
              <a:gd name="f25" fmla="*/ f14 f1 1"/>
              <a:gd name="f26" fmla="pin 2700 f0 10125"/>
              <a:gd name="f27" fmla="*/ f17 f1 1"/>
              <a:gd name="f28" fmla="+- f21 0 f20"/>
              <a:gd name="f29" fmla="val f26"/>
              <a:gd name="f30" fmla="*/ 45 f22 1"/>
              <a:gd name="f31" fmla="*/ 90 f22 1"/>
              <a:gd name="f32" fmla="*/ 135 f22 1"/>
              <a:gd name="f33" fmla="*/ 180 f22 1"/>
              <a:gd name="f34" fmla="*/ 225 f22 1"/>
              <a:gd name="f35" fmla="*/ 270 f22 1"/>
              <a:gd name="f36" fmla="*/ 315 f22 1"/>
              <a:gd name="f37" fmla="*/ f23 1 f3"/>
              <a:gd name="f38" fmla="*/ f24 1 f3"/>
              <a:gd name="f39" fmla="*/ f25 1 f3"/>
              <a:gd name="f40" fmla="*/ f26 f18 1"/>
              <a:gd name="f41" fmla="*/ f27 1 f3"/>
              <a:gd name="f42" fmla="*/ f28 1 21600"/>
              <a:gd name="f43" fmla="+- f29 0 2700"/>
              <a:gd name="f44" fmla="+- 10125 0 f29"/>
              <a:gd name="f45" fmla="+- f29 0 10800"/>
              <a:gd name="f46" fmla="+- 10800 0 f29"/>
              <a:gd name="f47" fmla="+- 0 0 f30"/>
              <a:gd name="f48" fmla="+- 0 0 f31"/>
              <a:gd name="f49" fmla="+- 0 0 f32"/>
              <a:gd name="f50" fmla="+- 0 0 f33"/>
              <a:gd name="f51" fmla="+- 0 0 f34"/>
              <a:gd name="f52" fmla="+- 0 0 f35"/>
              <a:gd name="f53" fmla="+- 0 0 f36"/>
              <a:gd name="f54" fmla="+- 0 0 f37"/>
              <a:gd name="f55" fmla="+- f38 0 f2"/>
              <a:gd name="f56" fmla="+- f39 0 f2"/>
              <a:gd name="f57" fmla="+- f41 0 f2"/>
              <a:gd name="f58" fmla="*/ 10800 f42 1"/>
              <a:gd name="f59" fmla="*/ 0 f42 1"/>
              <a:gd name="f60" fmla="*/ 21600 f42 1"/>
              <a:gd name="f61" fmla="*/ f43 5080 1"/>
              <a:gd name="f62" fmla="*/ f44 2120 1"/>
              <a:gd name="f63" fmla="*/ f46 f46 1"/>
              <a:gd name="f64" fmla="*/ f47 f1 1"/>
              <a:gd name="f65" fmla="*/ f48 f1 1"/>
              <a:gd name="f66" fmla="*/ f49 f1 1"/>
              <a:gd name="f67" fmla="*/ f50 f1 1"/>
              <a:gd name="f68" fmla="*/ f51 f1 1"/>
              <a:gd name="f69" fmla="*/ f52 f1 1"/>
              <a:gd name="f70" fmla="*/ f53 f1 1"/>
              <a:gd name="f71" fmla="*/ f54 f1 1"/>
              <a:gd name="f72" fmla="+- f56 0 f55"/>
              <a:gd name="f73" fmla="*/ f61 1 7425"/>
              <a:gd name="f74" fmla="*/ f62 1 7425"/>
              <a:gd name="f75" fmla="*/ f64 1 f8"/>
              <a:gd name="f76" fmla="*/ f65 1 f8"/>
              <a:gd name="f77" fmla="*/ f66 1 f8"/>
              <a:gd name="f78" fmla="*/ f67 1 f8"/>
              <a:gd name="f79" fmla="*/ f68 1 f8"/>
              <a:gd name="f80" fmla="*/ f69 1 f8"/>
              <a:gd name="f81" fmla="*/ f70 1 f8"/>
              <a:gd name="f82" fmla="*/ f71 1 f8"/>
              <a:gd name="f83" fmla="*/ f58 1 f42"/>
              <a:gd name="f84" fmla="*/ f59 1 f42"/>
              <a:gd name="f85" fmla="*/ f60 1 f42"/>
              <a:gd name="f86" fmla="+- f73 2540 0"/>
              <a:gd name="f87" fmla="+- f74 210 0"/>
              <a:gd name="f88" fmla="+- f75 0 f2"/>
              <a:gd name="f89" fmla="+- f76 0 f2"/>
              <a:gd name="f90" fmla="+- f77 0 f2"/>
              <a:gd name="f91" fmla="+- f78 0 f2"/>
              <a:gd name="f92" fmla="+- f79 0 f2"/>
              <a:gd name="f93" fmla="+- f80 0 f2"/>
              <a:gd name="f94" fmla="+- f81 0 f2"/>
              <a:gd name="f95" fmla="+- f82 0 f2"/>
              <a:gd name="f96" fmla="*/ f83 f19 1"/>
              <a:gd name="f97" fmla="*/ f83 f18 1"/>
              <a:gd name="f98" fmla="*/ f84 f19 1"/>
              <a:gd name="f99" fmla="*/ f84 f18 1"/>
              <a:gd name="f100" fmla="*/ f85 f19 1"/>
              <a:gd name="f101" fmla="*/ f85 f18 1"/>
              <a:gd name="f102" fmla="+- 10800 f87 0"/>
              <a:gd name="f103" fmla="+- 10800 0 f87"/>
              <a:gd name="f104" fmla="+- f86 0 10800"/>
              <a:gd name="f105" fmla="+- f88 f2 0"/>
              <a:gd name="f106" fmla="+- f89 f2 0"/>
              <a:gd name="f107" fmla="+- f90 f2 0"/>
              <a:gd name="f108" fmla="+- f91 f2 0"/>
              <a:gd name="f109" fmla="+- f92 f2 0"/>
              <a:gd name="f110" fmla="+- f93 f2 0"/>
              <a:gd name="f111" fmla="+- f94 f2 0"/>
              <a:gd name="f112" fmla="+- f95 f2 0"/>
              <a:gd name="f113" fmla="*/ f105 f8 1"/>
              <a:gd name="f114" fmla="+- f102 0 10800"/>
              <a:gd name="f115" fmla="+- f103 0 10800"/>
              <a:gd name="f116" fmla="*/ f106 f8 1"/>
              <a:gd name="f117" fmla="*/ f107 f8 1"/>
              <a:gd name="f118" fmla="*/ f108 f8 1"/>
              <a:gd name="f119" fmla="*/ f109 f8 1"/>
              <a:gd name="f120" fmla="*/ f110 f8 1"/>
              <a:gd name="f121" fmla="*/ f111 f8 1"/>
              <a:gd name="f122" fmla="*/ f112 f8 1"/>
              <a:gd name="f123" fmla="*/ f113 1 f1"/>
              <a:gd name="f124" fmla="*/ f116 1 f1"/>
              <a:gd name="f125" fmla="*/ f117 1 f1"/>
              <a:gd name="f126" fmla="*/ f118 1 f1"/>
              <a:gd name="f127" fmla="*/ f119 1 f1"/>
              <a:gd name="f128" fmla="*/ f120 1 f1"/>
              <a:gd name="f129" fmla="*/ f121 1 f1"/>
              <a:gd name="f130" fmla="*/ f122 1 f1"/>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0 0 f137"/>
              <a:gd name="f146" fmla="+- 0 0 f138"/>
              <a:gd name="f147" fmla="*/ f139 f1 1"/>
              <a:gd name="f148" fmla="*/ f140 f1 1"/>
              <a:gd name="f149" fmla="*/ f141 f1 1"/>
              <a:gd name="f150" fmla="*/ f142 f1 1"/>
              <a:gd name="f151" fmla="*/ f143 f1 1"/>
              <a:gd name="f152" fmla="*/ f144 f1 1"/>
              <a:gd name="f153" fmla="*/ f145 f1 1"/>
              <a:gd name="f154" fmla="*/ f146 f1 1"/>
              <a:gd name="f155" fmla="*/ f147 1 f8"/>
              <a:gd name="f156" fmla="*/ f148 1 f8"/>
              <a:gd name="f157" fmla="*/ f149 1 f8"/>
              <a:gd name="f158" fmla="*/ f150 1 f8"/>
              <a:gd name="f159" fmla="*/ f151 1 f8"/>
              <a:gd name="f160" fmla="*/ f152 1 f8"/>
              <a:gd name="f161" fmla="*/ f153 1 f8"/>
              <a:gd name="f162" fmla="*/ f154 1 f8"/>
              <a:gd name="f163" fmla="+- f155 0 f2"/>
              <a:gd name="f164" fmla="+- f156 0 f2"/>
              <a:gd name="f165" fmla="+- f157 0 f2"/>
              <a:gd name="f166" fmla="+- f158 0 f2"/>
              <a:gd name="f167" fmla="+- f159 0 f2"/>
              <a:gd name="f168" fmla="+- f160 0 f2"/>
              <a:gd name="f169" fmla="+- f161 0 f2"/>
              <a:gd name="f170" fmla="+- f162 0 f2"/>
              <a:gd name="f171" fmla="sin 1 f163"/>
              <a:gd name="f172" fmla="cos 1 f163"/>
              <a:gd name="f173" fmla="sin 1 f164"/>
              <a:gd name="f174" fmla="cos 1 f164"/>
              <a:gd name="f175" fmla="sin 1 f165"/>
              <a:gd name="f176" fmla="cos 1 f165"/>
              <a:gd name="f177" fmla="sin 1 f166"/>
              <a:gd name="f178" fmla="cos 1 f166"/>
              <a:gd name="f179" fmla="sin 1 f167"/>
              <a:gd name="f180" fmla="cos 1 f167"/>
              <a:gd name="f181" fmla="sin 1 f168"/>
              <a:gd name="f182" fmla="cos 1 f168"/>
              <a:gd name="f183" fmla="sin 1 f169"/>
              <a:gd name="f184" fmla="cos 1 f169"/>
              <a:gd name="f185" fmla="cos 1 f170"/>
              <a:gd name="f186" fmla="sin 1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 0 0 f201"/>
              <a:gd name="f218" fmla="+- 0 0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val f217"/>
              <a:gd name="f234" fmla="val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0 0 f233"/>
              <a:gd name="f250" fmla="+- 0 0 f234"/>
              <a:gd name="f251" fmla="*/ f235 f9 1"/>
              <a:gd name="f252" fmla="*/ f236 f10 1"/>
              <a:gd name="f253" fmla="*/ f236 f9 1"/>
              <a:gd name="f254" fmla="*/ f235 f10 1"/>
              <a:gd name="f255" fmla="*/ f235 f104 1"/>
              <a:gd name="f256" fmla="*/ f236 f114 1"/>
              <a:gd name="f257" fmla="*/ f236 f104 1"/>
              <a:gd name="f258" fmla="*/ f235 f114 1"/>
              <a:gd name="f259" fmla="*/ f236 f115 1"/>
              <a:gd name="f260" fmla="*/ f235 f115 1"/>
              <a:gd name="f261" fmla="*/ f237 f9 1"/>
              <a:gd name="f262" fmla="*/ f238 f10 1"/>
              <a:gd name="f263" fmla="*/ f238 f9 1"/>
              <a:gd name="f264" fmla="*/ f237 f10 1"/>
              <a:gd name="f265" fmla="*/ f237 f104 1"/>
              <a:gd name="f266" fmla="*/ f238 f114 1"/>
              <a:gd name="f267" fmla="*/ f238 f104 1"/>
              <a:gd name="f268" fmla="*/ f237 f114 1"/>
              <a:gd name="f269" fmla="*/ f238 f115 1"/>
              <a:gd name="f270" fmla="*/ f237 f115 1"/>
              <a:gd name="f271" fmla="*/ f239 f9 1"/>
              <a:gd name="f272" fmla="*/ f240 f10 1"/>
              <a:gd name="f273" fmla="*/ f240 f9 1"/>
              <a:gd name="f274" fmla="*/ f239 f10 1"/>
              <a:gd name="f275" fmla="*/ f239 f104 1"/>
              <a:gd name="f276" fmla="*/ f240 f114 1"/>
              <a:gd name="f277" fmla="*/ f240 f104 1"/>
              <a:gd name="f278" fmla="*/ f239 f114 1"/>
              <a:gd name="f279" fmla="*/ f240 f115 1"/>
              <a:gd name="f280" fmla="*/ f239 f115 1"/>
              <a:gd name="f281" fmla="*/ f241 f9 1"/>
              <a:gd name="f282" fmla="*/ f242 f10 1"/>
              <a:gd name="f283" fmla="*/ f242 f9 1"/>
              <a:gd name="f284" fmla="*/ f241 f10 1"/>
              <a:gd name="f285" fmla="*/ f241 f104 1"/>
              <a:gd name="f286" fmla="*/ f242 f114 1"/>
              <a:gd name="f287" fmla="*/ f242 f104 1"/>
              <a:gd name="f288" fmla="*/ f241 f114 1"/>
              <a:gd name="f289" fmla="*/ f242 f115 1"/>
              <a:gd name="f290" fmla="*/ f241 f115 1"/>
              <a:gd name="f291" fmla="*/ f243 f9 1"/>
              <a:gd name="f292" fmla="*/ f244 f10 1"/>
              <a:gd name="f293" fmla="*/ f244 f9 1"/>
              <a:gd name="f294" fmla="*/ f243 f10 1"/>
              <a:gd name="f295" fmla="*/ f243 f104 1"/>
              <a:gd name="f296" fmla="*/ f244 f114 1"/>
              <a:gd name="f297" fmla="*/ f244 f104 1"/>
              <a:gd name="f298" fmla="*/ f243 f114 1"/>
              <a:gd name="f299" fmla="*/ f244 f115 1"/>
              <a:gd name="f300" fmla="*/ f243 f115 1"/>
              <a:gd name="f301" fmla="*/ f245 f9 1"/>
              <a:gd name="f302" fmla="*/ f246 f10 1"/>
              <a:gd name="f303" fmla="*/ f246 f9 1"/>
              <a:gd name="f304" fmla="*/ f245 f10 1"/>
              <a:gd name="f305" fmla="*/ f245 f104 1"/>
              <a:gd name="f306" fmla="*/ f246 f114 1"/>
              <a:gd name="f307" fmla="*/ f246 f104 1"/>
              <a:gd name="f308" fmla="*/ f245 f114 1"/>
              <a:gd name="f309" fmla="*/ f246 f115 1"/>
              <a:gd name="f310" fmla="*/ f245 f115 1"/>
              <a:gd name="f311" fmla="*/ f247 f9 1"/>
              <a:gd name="f312" fmla="*/ f248 f10 1"/>
              <a:gd name="f313" fmla="*/ f248 f9 1"/>
              <a:gd name="f314" fmla="*/ f247 f10 1"/>
              <a:gd name="f315" fmla="*/ f247 f104 1"/>
              <a:gd name="f316" fmla="*/ f248 f114 1"/>
              <a:gd name="f317" fmla="*/ f248 f104 1"/>
              <a:gd name="f318" fmla="*/ f247 f114 1"/>
              <a:gd name="f319" fmla="*/ f248 f115 1"/>
              <a:gd name="f320" fmla="*/ f247 f115 1"/>
              <a:gd name="f321" fmla="*/ f235 f45 1"/>
              <a:gd name="f322" fmla="*/ f243 f45 1"/>
              <a:gd name="f323" fmla="*/ f46 f249 1"/>
              <a:gd name="f324" fmla="*/ f46 f250 1"/>
              <a:gd name="f325" fmla="+- f251 f252 0"/>
              <a:gd name="f326" fmla="+- f253 0 f254"/>
              <a:gd name="f327" fmla="+- f255 f256 0"/>
              <a:gd name="f328" fmla="+- f257 0 f258"/>
              <a:gd name="f329" fmla="+- f255 f259 0"/>
              <a:gd name="f330" fmla="+- f257 0 f260"/>
              <a:gd name="f331" fmla="+- f261 f262 0"/>
              <a:gd name="f332" fmla="+- f263 0 f264"/>
              <a:gd name="f333" fmla="+- f265 f266 0"/>
              <a:gd name="f334" fmla="+- f267 0 f268"/>
              <a:gd name="f335" fmla="+- f265 f269 0"/>
              <a:gd name="f336" fmla="+- f267 0 f270"/>
              <a:gd name="f337" fmla="+- f271 f272 0"/>
              <a:gd name="f338" fmla="+- f273 0 f274"/>
              <a:gd name="f339" fmla="+- f275 f276 0"/>
              <a:gd name="f340" fmla="+- f277 0 f278"/>
              <a:gd name="f341" fmla="+- f275 f279 0"/>
              <a:gd name="f342" fmla="+- f277 0 f280"/>
              <a:gd name="f343" fmla="+- f281 f282 0"/>
              <a:gd name="f344" fmla="+- f283 0 f284"/>
              <a:gd name="f345" fmla="+- f285 f286 0"/>
              <a:gd name="f346" fmla="+- f287 0 f288"/>
              <a:gd name="f347" fmla="+- f285 f289 0"/>
              <a:gd name="f348" fmla="+- f287 0 f290"/>
              <a:gd name="f349" fmla="+- f291 f292 0"/>
              <a:gd name="f350" fmla="+- f293 0 f294"/>
              <a:gd name="f351" fmla="+- f295 f296 0"/>
              <a:gd name="f352" fmla="+- f297 0 f298"/>
              <a:gd name="f353" fmla="+- f295 f299 0"/>
              <a:gd name="f354" fmla="+- f297 0 f300"/>
              <a:gd name="f355" fmla="+- f301 f302 0"/>
              <a:gd name="f356" fmla="+- f303 0 f304"/>
              <a:gd name="f357" fmla="+- f305 f306 0"/>
              <a:gd name="f358" fmla="+- f307 0 f308"/>
              <a:gd name="f359" fmla="+- f305 f309 0"/>
              <a:gd name="f360" fmla="+- f307 0 f310"/>
              <a:gd name="f361" fmla="+- f311 f312 0"/>
              <a:gd name="f362" fmla="+- f313 0 f314"/>
              <a:gd name="f363" fmla="+- f315 f316 0"/>
              <a:gd name="f364" fmla="+- f317 0 f318"/>
              <a:gd name="f365" fmla="+- f315 f319 0"/>
              <a:gd name="f366" fmla="+- f317 0 f320"/>
              <a:gd name="f367" fmla="+- f321 f252 0"/>
              <a:gd name="f368" fmla="+- f322 f292 0"/>
              <a:gd name="f369" fmla="*/ f323 f323 1"/>
              <a:gd name="f370" fmla="*/ f324 f324 1"/>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0 0 f366"/>
              <a:gd name="f413" fmla="+- f367 10800 0"/>
              <a:gd name="f414" fmla="+- f368 10800 0"/>
              <a:gd name="f415" fmla="+- f369 f370 0"/>
              <a:gd name="f416" fmla="+- f372 10800 0"/>
              <a:gd name="f417" fmla="+- f374 10800 0"/>
              <a:gd name="f418" fmla="+- f376 10800 0"/>
              <a:gd name="f419" fmla="+- f378 10800 0"/>
              <a:gd name="f420" fmla="+- f380 10800 0"/>
              <a:gd name="f421" fmla="+- f382 10800 0"/>
              <a:gd name="f422" fmla="+- f384 10800 0"/>
              <a:gd name="f423" fmla="+- f386 10800 0"/>
              <a:gd name="f424" fmla="+- f388 10800 0"/>
              <a:gd name="f425" fmla="+- f390 10800 0"/>
              <a:gd name="f426" fmla="+- f392 10800 0"/>
              <a:gd name="f427" fmla="+- f394 10800 0"/>
              <a:gd name="f428" fmla="+- f396 10800 0"/>
              <a:gd name="f429" fmla="+- f398 10800 0"/>
              <a:gd name="f430" fmla="+- f400 10800 0"/>
              <a:gd name="f431" fmla="+- f402 10800 0"/>
              <a:gd name="f432" fmla="+- f404 10800 0"/>
              <a:gd name="f433" fmla="+- f406 10800 0"/>
              <a:gd name="f434" fmla="+- f408 10800 0"/>
              <a:gd name="f435" fmla="+- f410 10800 0"/>
              <a:gd name="f436" fmla="+- f412 10800 0"/>
              <a:gd name="f437" fmla="sqrt f415"/>
              <a:gd name="f438" fmla="*/ f413 f18 1"/>
              <a:gd name="f439" fmla="*/ f414 f18 1"/>
              <a:gd name="f440" fmla="*/ f414 f19 1"/>
              <a:gd name="f441" fmla="*/ f413 f19 1"/>
              <a:gd name="f442" fmla="*/ f63 1 f437"/>
              <a:gd name="f443" fmla="*/ f249 f442 1"/>
              <a:gd name="f444" fmla="*/ f250 f442 1"/>
              <a:gd name="f445" fmla="+- 10800 0 f443"/>
              <a:gd name="f446" fmla="+- 10800 0 f444"/>
            </a:gdLst>
            <a:ahLst>
              <a:ahXY gdRefX="f0" minX="f11" maxX="f12" gdRefY="" minY="0" maxY="0">
                <a:pos x="f40" y="f96"/>
              </a:ahXY>
            </a:ahLst>
            <a:cxnLst>
              <a:cxn ang="3cd4">
                <a:pos x="hc" y="t"/>
              </a:cxn>
              <a:cxn ang="0">
                <a:pos x="r" y="vc"/>
              </a:cxn>
              <a:cxn ang="cd4">
                <a:pos x="hc" y="b"/>
              </a:cxn>
              <a:cxn ang="cd2">
                <a:pos x="l" y="vc"/>
              </a:cxn>
              <a:cxn ang="f57">
                <a:pos x="f97" y="f98"/>
              </a:cxn>
              <a:cxn ang="f57">
                <a:pos x="f99" y="f96"/>
              </a:cxn>
              <a:cxn ang="f57">
                <a:pos x="f97" y="f100"/>
              </a:cxn>
              <a:cxn ang="f57">
                <a:pos x="f101" y="f96"/>
              </a:cxn>
            </a:cxnLst>
            <a:rect l="f438" t="f441" r="f439" b="f440"/>
            <a:pathLst>
              <a:path w="21600" h="21600">
                <a:moveTo>
                  <a:pt x="f6" y="f13"/>
                </a:moveTo>
                <a:lnTo>
                  <a:pt x="f86" y="f102"/>
                </a:lnTo>
                <a:lnTo>
                  <a:pt x="f86" y="f103"/>
                </a:lnTo>
                <a:close/>
              </a:path>
              <a:path w="21600" h="21600">
                <a:moveTo>
                  <a:pt x="f371" y="f416"/>
                </a:moveTo>
                <a:lnTo>
                  <a:pt x="f373" y="f417"/>
                </a:lnTo>
                <a:lnTo>
                  <a:pt x="f375" y="f418"/>
                </a:lnTo>
                <a:close/>
              </a:path>
              <a:path w="21600" h="21600">
                <a:moveTo>
                  <a:pt x="f377" y="f419"/>
                </a:moveTo>
                <a:lnTo>
                  <a:pt x="f379" y="f420"/>
                </a:lnTo>
                <a:lnTo>
                  <a:pt x="f381" y="f421"/>
                </a:lnTo>
                <a:close/>
              </a:path>
              <a:path w="21600" h="21600">
                <a:moveTo>
                  <a:pt x="f383" y="f422"/>
                </a:moveTo>
                <a:lnTo>
                  <a:pt x="f385" y="f423"/>
                </a:lnTo>
                <a:lnTo>
                  <a:pt x="f387" y="f424"/>
                </a:lnTo>
                <a:close/>
              </a:path>
              <a:path w="21600" h="21600">
                <a:moveTo>
                  <a:pt x="f389" y="f425"/>
                </a:moveTo>
                <a:lnTo>
                  <a:pt x="f391" y="f426"/>
                </a:lnTo>
                <a:lnTo>
                  <a:pt x="f393" y="f427"/>
                </a:lnTo>
                <a:close/>
              </a:path>
              <a:path w="21600" h="21600">
                <a:moveTo>
                  <a:pt x="f395" y="f428"/>
                </a:moveTo>
                <a:lnTo>
                  <a:pt x="f397" y="f429"/>
                </a:lnTo>
                <a:lnTo>
                  <a:pt x="f399" y="f430"/>
                </a:lnTo>
                <a:close/>
              </a:path>
              <a:path w="21600" h="21600">
                <a:moveTo>
                  <a:pt x="f401" y="f431"/>
                </a:moveTo>
                <a:lnTo>
                  <a:pt x="f403" y="f432"/>
                </a:lnTo>
                <a:lnTo>
                  <a:pt x="f405" y="f433"/>
                </a:lnTo>
                <a:close/>
              </a:path>
              <a:path w="21600" h="21600">
                <a:moveTo>
                  <a:pt x="f407" y="f434"/>
                </a:moveTo>
                <a:lnTo>
                  <a:pt x="f409" y="f435"/>
                </a:lnTo>
                <a:lnTo>
                  <a:pt x="f411" y="f436"/>
                </a:lnTo>
                <a:close/>
              </a:path>
              <a:path w="21600" h="21600">
                <a:moveTo>
                  <a:pt x="f445" y="f446"/>
                </a:moveTo>
                <a:arcTo wR="f46" hR="f46" stAng="f55" swAng="f72"/>
                <a:close/>
              </a:path>
            </a:pathLst>
          </a:custGeom>
          <a:solidFill>
            <a:srgbClr val="FFFF66"/>
          </a:solidFill>
          <a:ln w="0">
            <a:solidFill>
              <a:srgbClr val="000000"/>
            </a:solidFill>
            <a:prstDash val="solid"/>
          </a:ln>
        </p:spPr>
        <p:txBody>
          <a:bodyPr vert="horz" wrap="squar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5" name="4 Forma libre"/>
          <p:cNvSpPr/>
          <p:nvPr/>
        </p:nvSpPr>
        <p:spPr>
          <a:xfrm>
            <a:off x="1306203" y="3919026"/>
            <a:ext cx="326550" cy="326585"/>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val f2"/>
              <a:gd name="f174" fmla="val f3"/>
              <a:gd name="f175" fmla="+- f174 0 f173"/>
              <a:gd name="f176" fmla="*/ f175 1 21600"/>
              <a:gd name="f177" fmla="*/ 3000 f176 1"/>
              <a:gd name="f178" fmla="*/ 17110 f176 1"/>
              <a:gd name="f179" fmla="*/ 17330 f176 1"/>
              <a:gd name="f180" fmla="*/ 3320 f176 1"/>
              <a:gd name="f181" fmla="*/ f177 1 f176"/>
              <a:gd name="f182" fmla="*/ f178 1 f176"/>
              <a:gd name="f183" fmla="*/ f180 1 f176"/>
              <a:gd name="f184" fmla="*/ f179 1 f176"/>
              <a:gd name="f185" fmla="*/ f181 f171 1"/>
              <a:gd name="f186" fmla="*/ f182 f171 1"/>
              <a:gd name="f187" fmla="*/ f184 f172 1"/>
              <a:gd name="f188" fmla="*/ f183 f172 1"/>
            </a:gdLst>
            <a:ahLst/>
            <a:cxnLst>
              <a:cxn ang="3cd4">
                <a:pos x="hc" y="t"/>
              </a:cxn>
              <a:cxn ang="0">
                <a:pos x="r" y="vc"/>
              </a:cxn>
              <a:cxn ang="cd4">
                <a:pos x="hc" y="b"/>
              </a:cxn>
              <a:cxn ang="cd2">
                <a:pos x="l" y="vc"/>
              </a:cxn>
            </a:cxnLst>
            <a:rect l="f185" t="f188" r="f186" b="f187"/>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808080"/>
          </a:solidFill>
          <a:ln w="0">
            <a:solidFill>
              <a:srgbClr val="000000"/>
            </a:solidFill>
            <a:prstDash val="solid"/>
          </a:ln>
        </p:spPr>
        <p:txBody>
          <a:bodyPr vert="horz" wrap="non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6" name="5 Forma libre"/>
          <p:cNvSpPr/>
          <p:nvPr/>
        </p:nvSpPr>
        <p:spPr>
          <a:xfrm>
            <a:off x="1796028" y="3755733"/>
            <a:ext cx="326550" cy="326585"/>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val f2"/>
              <a:gd name="f174" fmla="val f3"/>
              <a:gd name="f175" fmla="+- f174 0 f173"/>
              <a:gd name="f176" fmla="*/ f175 1 21600"/>
              <a:gd name="f177" fmla="*/ 3000 f176 1"/>
              <a:gd name="f178" fmla="*/ 17110 f176 1"/>
              <a:gd name="f179" fmla="*/ 17330 f176 1"/>
              <a:gd name="f180" fmla="*/ 3320 f176 1"/>
              <a:gd name="f181" fmla="*/ f177 1 f176"/>
              <a:gd name="f182" fmla="*/ f178 1 f176"/>
              <a:gd name="f183" fmla="*/ f180 1 f176"/>
              <a:gd name="f184" fmla="*/ f179 1 f176"/>
              <a:gd name="f185" fmla="*/ f181 f171 1"/>
              <a:gd name="f186" fmla="*/ f182 f171 1"/>
              <a:gd name="f187" fmla="*/ f184 f172 1"/>
              <a:gd name="f188" fmla="*/ f183 f172 1"/>
            </a:gdLst>
            <a:ahLst/>
            <a:cxnLst>
              <a:cxn ang="3cd4">
                <a:pos x="hc" y="t"/>
              </a:cxn>
              <a:cxn ang="0">
                <a:pos x="r" y="vc"/>
              </a:cxn>
              <a:cxn ang="cd4">
                <a:pos x="hc" y="b"/>
              </a:cxn>
              <a:cxn ang="cd2">
                <a:pos x="l" y="vc"/>
              </a:cxn>
            </a:cxnLst>
            <a:rect l="f185" t="f188" r="f186" b="f187"/>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808080"/>
          </a:solidFill>
          <a:ln w="0">
            <a:solidFill>
              <a:srgbClr val="000000"/>
            </a:solidFill>
            <a:prstDash val="solid"/>
          </a:ln>
        </p:spPr>
        <p:txBody>
          <a:bodyPr vert="horz" wrap="non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7" name="6 Forma libre"/>
          <p:cNvSpPr/>
          <p:nvPr/>
        </p:nvSpPr>
        <p:spPr>
          <a:xfrm>
            <a:off x="2122587" y="3755733"/>
            <a:ext cx="326550" cy="326585"/>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val f2"/>
              <a:gd name="f174" fmla="val f3"/>
              <a:gd name="f175" fmla="+- f174 0 f173"/>
              <a:gd name="f176" fmla="*/ f175 1 21600"/>
              <a:gd name="f177" fmla="*/ 3000 f176 1"/>
              <a:gd name="f178" fmla="*/ 17110 f176 1"/>
              <a:gd name="f179" fmla="*/ 17330 f176 1"/>
              <a:gd name="f180" fmla="*/ 3320 f176 1"/>
              <a:gd name="f181" fmla="*/ f177 1 f176"/>
              <a:gd name="f182" fmla="*/ f178 1 f176"/>
              <a:gd name="f183" fmla="*/ f180 1 f176"/>
              <a:gd name="f184" fmla="*/ f179 1 f176"/>
              <a:gd name="f185" fmla="*/ f181 f171 1"/>
              <a:gd name="f186" fmla="*/ f182 f171 1"/>
              <a:gd name="f187" fmla="*/ f184 f172 1"/>
              <a:gd name="f188" fmla="*/ f183 f172 1"/>
            </a:gdLst>
            <a:ahLst/>
            <a:cxnLst>
              <a:cxn ang="3cd4">
                <a:pos x="hc" y="t"/>
              </a:cxn>
              <a:cxn ang="0">
                <a:pos x="r" y="vc"/>
              </a:cxn>
              <a:cxn ang="cd4">
                <a:pos x="hc" y="b"/>
              </a:cxn>
              <a:cxn ang="cd2">
                <a:pos x="l" y="vc"/>
              </a:cxn>
            </a:cxnLst>
            <a:rect l="f185" t="f188" r="f186" b="f187"/>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808080"/>
          </a:solidFill>
          <a:ln w="0">
            <a:solidFill>
              <a:srgbClr val="000000"/>
            </a:solidFill>
            <a:prstDash val="solid"/>
          </a:ln>
        </p:spPr>
        <p:txBody>
          <a:bodyPr vert="horz" wrap="non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8" name="7 Forma libre"/>
          <p:cNvSpPr/>
          <p:nvPr/>
        </p:nvSpPr>
        <p:spPr>
          <a:xfrm>
            <a:off x="2449137" y="2939271"/>
            <a:ext cx="326550" cy="326585"/>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val f2"/>
              <a:gd name="f174" fmla="val f3"/>
              <a:gd name="f175" fmla="+- f174 0 f173"/>
              <a:gd name="f176" fmla="*/ f175 1 21600"/>
              <a:gd name="f177" fmla="*/ 3000 f176 1"/>
              <a:gd name="f178" fmla="*/ 17110 f176 1"/>
              <a:gd name="f179" fmla="*/ 17330 f176 1"/>
              <a:gd name="f180" fmla="*/ 3320 f176 1"/>
              <a:gd name="f181" fmla="*/ f177 1 f176"/>
              <a:gd name="f182" fmla="*/ f178 1 f176"/>
              <a:gd name="f183" fmla="*/ f180 1 f176"/>
              <a:gd name="f184" fmla="*/ f179 1 f176"/>
              <a:gd name="f185" fmla="*/ f181 f171 1"/>
              <a:gd name="f186" fmla="*/ f182 f171 1"/>
              <a:gd name="f187" fmla="*/ f184 f172 1"/>
              <a:gd name="f188" fmla="*/ f183 f172 1"/>
            </a:gdLst>
            <a:ahLst/>
            <a:cxnLst>
              <a:cxn ang="3cd4">
                <a:pos x="hc" y="t"/>
              </a:cxn>
              <a:cxn ang="0">
                <a:pos x="r" y="vc"/>
              </a:cxn>
              <a:cxn ang="cd4">
                <a:pos x="hc" y="b"/>
              </a:cxn>
              <a:cxn ang="cd2">
                <a:pos x="l" y="vc"/>
              </a:cxn>
            </a:cxnLst>
            <a:rect l="f185" t="f188" r="f186" b="f187"/>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E6E6FF"/>
          </a:solidFill>
          <a:ln w="0">
            <a:solidFill>
              <a:srgbClr val="000000"/>
            </a:solidFill>
            <a:prstDash val="solid"/>
          </a:ln>
        </p:spPr>
        <p:txBody>
          <a:bodyPr vert="horz" wrap="non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9" name="8 Forma libre"/>
          <p:cNvSpPr/>
          <p:nvPr/>
        </p:nvSpPr>
        <p:spPr>
          <a:xfrm>
            <a:off x="2449137" y="2939271"/>
            <a:ext cx="326550" cy="326585"/>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val f2"/>
              <a:gd name="f174" fmla="val f3"/>
              <a:gd name="f175" fmla="+- f174 0 f173"/>
              <a:gd name="f176" fmla="*/ f175 1 21600"/>
              <a:gd name="f177" fmla="*/ 3000 f176 1"/>
              <a:gd name="f178" fmla="*/ 17110 f176 1"/>
              <a:gd name="f179" fmla="*/ 17330 f176 1"/>
              <a:gd name="f180" fmla="*/ 3320 f176 1"/>
              <a:gd name="f181" fmla="*/ f177 1 f176"/>
              <a:gd name="f182" fmla="*/ f178 1 f176"/>
              <a:gd name="f183" fmla="*/ f180 1 f176"/>
              <a:gd name="f184" fmla="*/ f179 1 f176"/>
              <a:gd name="f185" fmla="*/ f181 f171 1"/>
              <a:gd name="f186" fmla="*/ f182 f171 1"/>
              <a:gd name="f187" fmla="*/ f184 f172 1"/>
              <a:gd name="f188" fmla="*/ f183 f172 1"/>
            </a:gdLst>
            <a:ahLst/>
            <a:cxnLst>
              <a:cxn ang="3cd4">
                <a:pos x="hc" y="t"/>
              </a:cxn>
              <a:cxn ang="0">
                <a:pos x="r" y="vc"/>
              </a:cxn>
              <a:cxn ang="cd4">
                <a:pos x="hc" y="b"/>
              </a:cxn>
              <a:cxn ang="cd2">
                <a:pos x="l" y="vc"/>
              </a:cxn>
            </a:cxnLst>
            <a:rect l="f185" t="f188" r="f186" b="f187"/>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E6E6FF"/>
          </a:solidFill>
          <a:ln w="0">
            <a:solidFill>
              <a:srgbClr val="000000"/>
            </a:solidFill>
            <a:prstDash val="solid"/>
          </a:ln>
        </p:spPr>
        <p:txBody>
          <a:bodyPr vert="horz" wrap="non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10" name="9 Forma libre"/>
          <p:cNvSpPr/>
          <p:nvPr/>
        </p:nvSpPr>
        <p:spPr>
          <a:xfrm>
            <a:off x="2449137" y="2939271"/>
            <a:ext cx="326550" cy="326585"/>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val f2"/>
              <a:gd name="f174" fmla="val f3"/>
              <a:gd name="f175" fmla="+- f174 0 f173"/>
              <a:gd name="f176" fmla="*/ f175 1 21600"/>
              <a:gd name="f177" fmla="*/ 3000 f176 1"/>
              <a:gd name="f178" fmla="*/ 17110 f176 1"/>
              <a:gd name="f179" fmla="*/ 17330 f176 1"/>
              <a:gd name="f180" fmla="*/ 3320 f176 1"/>
              <a:gd name="f181" fmla="*/ f177 1 f176"/>
              <a:gd name="f182" fmla="*/ f178 1 f176"/>
              <a:gd name="f183" fmla="*/ f180 1 f176"/>
              <a:gd name="f184" fmla="*/ f179 1 f176"/>
              <a:gd name="f185" fmla="*/ f181 f171 1"/>
              <a:gd name="f186" fmla="*/ f182 f171 1"/>
              <a:gd name="f187" fmla="*/ f184 f172 1"/>
              <a:gd name="f188" fmla="*/ f183 f172 1"/>
            </a:gdLst>
            <a:ahLst/>
            <a:cxnLst>
              <a:cxn ang="3cd4">
                <a:pos x="hc" y="t"/>
              </a:cxn>
              <a:cxn ang="0">
                <a:pos x="r" y="vc"/>
              </a:cxn>
              <a:cxn ang="cd4">
                <a:pos x="hc" y="b"/>
              </a:cxn>
              <a:cxn ang="cd2">
                <a:pos x="l" y="vc"/>
              </a:cxn>
            </a:cxnLst>
            <a:rect l="f185" t="f188" r="f186" b="f187"/>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E6E6FF"/>
          </a:solidFill>
          <a:ln w="0">
            <a:solidFill>
              <a:srgbClr val="000000"/>
            </a:solidFill>
            <a:prstDash val="solid"/>
          </a:ln>
        </p:spPr>
        <p:txBody>
          <a:bodyPr vert="horz" wrap="non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11" name="10 Forma libre"/>
          <p:cNvSpPr/>
          <p:nvPr/>
        </p:nvSpPr>
        <p:spPr>
          <a:xfrm>
            <a:off x="2938963" y="3102564"/>
            <a:ext cx="326550" cy="326585"/>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val f2"/>
              <a:gd name="f174" fmla="val f3"/>
              <a:gd name="f175" fmla="+- f174 0 f173"/>
              <a:gd name="f176" fmla="*/ f175 1 21600"/>
              <a:gd name="f177" fmla="*/ 3000 f176 1"/>
              <a:gd name="f178" fmla="*/ 17110 f176 1"/>
              <a:gd name="f179" fmla="*/ 17330 f176 1"/>
              <a:gd name="f180" fmla="*/ 3320 f176 1"/>
              <a:gd name="f181" fmla="*/ f177 1 f176"/>
              <a:gd name="f182" fmla="*/ f178 1 f176"/>
              <a:gd name="f183" fmla="*/ f180 1 f176"/>
              <a:gd name="f184" fmla="*/ f179 1 f176"/>
              <a:gd name="f185" fmla="*/ f181 f171 1"/>
              <a:gd name="f186" fmla="*/ f182 f171 1"/>
              <a:gd name="f187" fmla="*/ f184 f172 1"/>
              <a:gd name="f188" fmla="*/ f183 f172 1"/>
            </a:gdLst>
            <a:ahLst/>
            <a:cxnLst>
              <a:cxn ang="3cd4">
                <a:pos x="hc" y="t"/>
              </a:cxn>
              <a:cxn ang="0">
                <a:pos x="r" y="vc"/>
              </a:cxn>
              <a:cxn ang="cd4">
                <a:pos x="hc" y="b"/>
              </a:cxn>
              <a:cxn ang="cd2">
                <a:pos x="l" y="vc"/>
              </a:cxn>
            </a:cxnLst>
            <a:rect l="f185" t="f188" r="f186" b="f187"/>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E6E6FF"/>
          </a:solidFill>
          <a:ln w="0">
            <a:solidFill>
              <a:srgbClr val="000000"/>
            </a:solidFill>
            <a:prstDash val="solid"/>
          </a:ln>
        </p:spPr>
        <p:txBody>
          <a:bodyPr vert="horz" wrap="non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12" name="11 Forma libre"/>
          <p:cNvSpPr/>
          <p:nvPr/>
        </p:nvSpPr>
        <p:spPr>
          <a:xfrm>
            <a:off x="3265513" y="2612687"/>
            <a:ext cx="326550" cy="326585"/>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360"/>
              <a:gd name="f15" fmla="val -2147483647"/>
              <a:gd name="f16" fmla="val 2147483647"/>
              <a:gd name="f17" fmla="+- 0 0 0"/>
              <a:gd name="f18" fmla="*/ f4 1 21600"/>
              <a:gd name="f19" fmla="*/ f5 1 21600"/>
              <a:gd name="f20" fmla="val f6"/>
              <a:gd name="f21" fmla="val f7"/>
              <a:gd name="f22" fmla="*/ f8 1 180"/>
              <a:gd name="f23" fmla="*/ 0 f8 1"/>
              <a:gd name="f24" fmla="*/ f6 f1 1"/>
              <a:gd name="f25" fmla="*/ f14 f1 1"/>
              <a:gd name="f26" fmla="pin 2700 f0 10125"/>
              <a:gd name="f27" fmla="*/ f17 f1 1"/>
              <a:gd name="f28" fmla="+- f21 0 f20"/>
              <a:gd name="f29" fmla="val f26"/>
              <a:gd name="f30" fmla="*/ 45 f22 1"/>
              <a:gd name="f31" fmla="*/ 90 f22 1"/>
              <a:gd name="f32" fmla="*/ 135 f22 1"/>
              <a:gd name="f33" fmla="*/ 180 f22 1"/>
              <a:gd name="f34" fmla="*/ 225 f22 1"/>
              <a:gd name="f35" fmla="*/ 270 f22 1"/>
              <a:gd name="f36" fmla="*/ 315 f22 1"/>
              <a:gd name="f37" fmla="*/ f23 1 f3"/>
              <a:gd name="f38" fmla="*/ f24 1 f3"/>
              <a:gd name="f39" fmla="*/ f25 1 f3"/>
              <a:gd name="f40" fmla="*/ f26 f18 1"/>
              <a:gd name="f41" fmla="*/ f27 1 f3"/>
              <a:gd name="f42" fmla="*/ f28 1 21600"/>
              <a:gd name="f43" fmla="+- f29 0 2700"/>
              <a:gd name="f44" fmla="+- 10125 0 f29"/>
              <a:gd name="f45" fmla="+- f29 0 10800"/>
              <a:gd name="f46" fmla="+- 10800 0 f29"/>
              <a:gd name="f47" fmla="+- 0 0 f30"/>
              <a:gd name="f48" fmla="+- 0 0 f31"/>
              <a:gd name="f49" fmla="+- 0 0 f32"/>
              <a:gd name="f50" fmla="+- 0 0 f33"/>
              <a:gd name="f51" fmla="+- 0 0 f34"/>
              <a:gd name="f52" fmla="+- 0 0 f35"/>
              <a:gd name="f53" fmla="+- 0 0 f36"/>
              <a:gd name="f54" fmla="+- 0 0 f37"/>
              <a:gd name="f55" fmla="+- f38 0 f2"/>
              <a:gd name="f56" fmla="+- f39 0 f2"/>
              <a:gd name="f57" fmla="+- f41 0 f2"/>
              <a:gd name="f58" fmla="*/ 10800 f42 1"/>
              <a:gd name="f59" fmla="*/ 0 f42 1"/>
              <a:gd name="f60" fmla="*/ 21600 f42 1"/>
              <a:gd name="f61" fmla="*/ f43 5080 1"/>
              <a:gd name="f62" fmla="*/ f44 2120 1"/>
              <a:gd name="f63" fmla="*/ f46 f46 1"/>
              <a:gd name="f64" fmla="*/ f47 f1 1"/>
              <a:gd name="f65" fmla="*/ f48 f1 1"/>
              <a:gd name="f66" fmla="*/ f49 f1 1"/>
              <a:gd name="f67" fmla="*/ f50 f1 1"/>
              <a:gd name="f68" fmla="*/ f51 f1 1"/>
              <a:gd name="f69" fmla="*/ f52 f1 1"/>
              <a:gd name="f70" fmla="*/ f53 f1 1"/>
              <a:gd name="f71" fmla="*/ f54 f1 1"/>
              <a:gd name="f72" fmla="+- f56 0 f55"/>
              <a:gd name="f73" fmla="*/ f61 1 7425"/>
              <a:gd name="f74" fmla="*/ f62 1 7425"/>
              <a:gd name="f75" fmla="*/ f64 1 f8"/>
              <a:gd name="f76" fmla="*/ f65 1 f8"/>
              <a:gd name="f77" fmla="*/ f66 1 f8"/>
              <a:gd name="f78" fmla="*/ f67 1 f8"/>
              <a:gd name="f79" fmla="*/ f68 1 f8"/>
              <a:gd name="f80" fmla="*/ f69 1 f8"/>
              <a:gd name="f81" fmla="*/ f70 1 f8"/>
              <a:gd name="f82" fmla="*/ f71 1 f8"/>
              <a:gd name="f83" fmla="*/ f58 1 f42"/>
              <a:gd name="f84" fmla="*/ f59 1 f42"/>
              <a:gd name="f85" fmla="*/ f60 1 f42"/>
              <a:gd name="f86" fmla="+- f73 2540 0"/>
              <a:gd name="f87" fmla="+- f74 210 0"/>
              <a:gd name="f88" fmla="+- f75 0 f2"/>
              <a:gd name="f89" fmla="+- f76 0 f2"/>
              <a:gd name="f90" fmla="+- f77 0 f2"/>
              <a:gd name="f91" fmla="+- f78 0 f2"/>
              <a:gd name="f92" fmla="+- f79 0 f2"/>
              <a:gd name="f93" fmla="+- f80 0 f2"/>
              <a:gd name="f94" fmla="+- f81 0 f2"/>
              <a:gd name="f95" fmla="+- f82 0 f2"/>
              <a:gd name="f96" fmla="*/ f83 f19 1"/>
              <a:gd name="f97" fmla="*/ f83 f18 1"/>
              <a:gd name="f98" fmla="*/ f84 f19 1"/>
              <a:gd name="f99" fmla="*/ f84 f18 1"/>
              <a:gd name="f100" fmla="*/ f85 f19 1"/>
              <a:gd name="f101" fmla="*/ f85 f18 1"/>
              <a:gd name="f102" fmla="+- 10800 f87 0"/>
              <a:gd name="f103" fmla="+- 10800 0 f87"/>
              <a:gd name="f104" fmla="+- f86 0 10800"/>
              <a:gd name="f105" fmla="+- f88 f2 0"/>
              <a:gd name="f106" fmla="+- f89 f2 0"/>
              <a:gd name="f107" fmla="+- f90 f2 0"/>
              <a:gd name="f108" fmla="+- f91 f2 0"/>
              <a:gd name="f109" fmla="+- f92 f2 0"/>
              <a:gd name="f110" fmla="+- f93 f2 0"/>
              <a:gd name="f111" fmla="+- f94 f2 0"/>
              <a:gd name="f112" fmla="+- f95 f2 0"/>
              <a:gd name="f113" fmla="*/ f105 f8 1"/>
              <a:gd name="f114" fmla="+- f102 0 10800"/>
              <a:gd name="f115" fmla="+- f103 0 10800"/>
              <a:gd name="f116" fmla="*/ f106 f8 1"/>
              <a:gd name="f117" fmla="*/ f107 f8 1"/>
              <a:gd name="f118" fmla="*/ f108 f8 1"/>
              <a:gd name="f119" fmla="*/ f109 f8 1"/>
              <a:gd name="f120" fmla="*/ f110 f8 1"/>
              <a:gd name="f121" fmla="*/ f111 f8 1"/>
              <a:gd name="f122" fmla="*/ f112 f8 1"/>
              <a:gd name="f123" fmla="*/ f113 1 f1"/>
              <a:gd name="f124" fmla="*/ f116 1 f1"/>
              <a:gd name="f125" fmla="*/ f117 1 f1"/>
              <a:gd name="f126" fmla="*/ f118 1 f1"/>
              <a:gd name="f127" fmla="*/ f119 1 f1"/>
              <a:gd name="f128" fmla="*/ f120 1 f1"/>
              <a:gd name="f129" fmla="*/ f121 1 f1"/>
              <a:gd name="f130" fmla="*/ f122 1 f1"/>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0 0 f137"/>
              <a:gd name="f146" fmla="+- 0 0 f138"/>
              <a:gd name="f147" fmla="*/ f139 f1 1"/>
              <a:gd name="f148" fmla="*/ f140 f1 1"/>
              <a:gd name="f149" fmla="*/ f141 f1 1"/>
              <a:gd name="f150" fmla="*/ f142 f1 1"/>
              <a:gd name="f151" fmla="*/ f143 f1 1"/>
              <a:gd name="f152" fmla="*/ f144 f1 1"/>
              <a:gd name="f153" fmla="*/ f145 f1 1"/>
              <a:gd name="f154" fmla="*/ f146 f1 1"/>
              <a:gd name="f155" fmla="*/ f147 1 f8"/>
              <a:gd name="f156" fmla="*/ f148 1 f8"/>
              <a:gd name="f157" fmla="*/ f149 1 f8"/>
              <a:gd name="f158" fmla="*/ f150 1 f8"/>
              <a:gd name="f159" fmla="*/ f151 1 f8"/>
              <a:gd name="f160" fmla="*/ f152 1 f8"/>
              <a:gd name="f161" fmla="*/ f153 1 f8"/>
              <a:gd name="f162" fmla="*/ f154 1 f8"/>
              <a:gd name="f163" fmla="+- f155 0 f2"/>
              <a:gd name="f164" fmla="+- f156 0 f2"/>
              <a:gd name="f165" fmla="+- f157 0 f2"/>
              <a:gd name="f166" fmla="+- f158 0 f2"/>
              <a:gd name="f167" fmla="+- f159 0 f2"/>
              <a:gd name="f168" fmla="+- f160 0 f2"/>
              <a:gd name="f169" fmla="+- f161 0 f2"/>
              <a:gd name="f170" fmla="+- f162 0 f2"/>
              <a:gd name="f171" fmla="sin 1 f163"/>
              <a:gd name="f172" fmla="cos 1 f163"/>
              <a:gd name="f173" fmla="sin 1 f164"/>
              <a:gd name="f174" fmla="cos 1 f164"/>
              <a:gd name="f175" fmla="sin 1 f165"/>
              <a:gd name="f176" fmla="cos 1 f165"/>
              <a:gd name="f177" fmla="sin 1 f166"/>
              <a:gd name="f178" fmla="cos 1 f166"/>
              <a:gd name="f179" fmla="sin 1 f167"/>
              <a:gd name="f180" fmla="cos 1 f167"/>
              <a:gd name="f181" fmla="sin 1 f168"/>
              <a:gd name="f182" fmla="cos 1 f168"/>
              <a:gd name="f183" fmla="sin 1 f169"/>
              <a:gd name="f184" fmla="cos 1 f169"/>
              <a:gd name="f185" fmla="cos 1 f170"/>
              <a:gd name="f186" fmla="sin 1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 0 0 f201"/>
              <a:gd name="f218" fmla="+- 0 0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val f217"/>
              <a:gd name="f234" fmla="val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0 0 f233"/>
              <a:gd name="f250" fmla="+- 0 0 f234"/>
              <a:gd name="f251" fmla="*/ f235 f9 1"/>
              <a:gd name="f252" fmla="*/ f236 f10 1"/>
              <a:gd name="f253" fmla="*/ f236 f9 1"/>
              <a:gd name="f254" fmla="*/ f235 f10 1"/>
              <a:gd name="f255" fmla="*/ f235 f104 1"/>
              <a:gd name="f256" fmla="*/ f236 f114 1"/>
              <a:gd name="f257" fmla="*/ f236 f104 1"/>
              <a:gd name="f258" fmla="*/ f235 f114 1"/>
              <a:gd name="f259" fmla="*/ f236 f115 1"/>
              <a:gd name="f260" fmla="*/ f235 f115 1"/>
              <a:gd name="f261" fmla="*/ f237 f9 1"/>
              <a:gd name="f262" fmla="*/ f238 f10 1"/>
              <a:gd name="f263" fmla="*/ f238 f9 1"/>
              <a:gd name="f264" fmla="*/ f237 f10 1"/>
              <a:gd name="f265" fmla="*/ f237 f104 1"/>
              <a:gd name="f266" fmla="*/ f238 f114 1"/>
              <a:gd name="f267" fmla="*/ f238 f104 1"/>
              <a:gd name="f268" fmla="*/ f237 f114 1"/>
              <a:gd name="f269" fmla="*/ f238 f115 1"/>
              <a:gd name="f270" fmla="*/ f237 f115 1"/>
              <a:gd name="f271" fmla="*/ f239 f9 1"/>
              <a:gd name="f272" fmla="*/ f240 f10 1"/>
              <a:gd name="f273" fmla="*/ f240 f9 1"/>
              <a:gd name="f274" fmla="*/ f239 f10 1"/>
              <a:gd name="f275" fmla="*/ f239 f104 1"/>
              <a:gd name="f276" fmla="*/ f240 f114 1"/>
              <a:gd name="f277" fmla="*/ f240 f104 1"/>
              <a:gd name="f278" fmla="*/ f239 f114 1"/>
              <a:gd name="f279" fmla="*/ f240 f115 1"/>
              <a:gd name="f280" fmla="*/ f239 f115 1"/>
              <a:gd name="f281" fmla="*/ f241 f9 1"/>
              <a:gd name="f282" fmla="*/ f242 f10 1"/>
              <a:gd name="f283" fmla="*/ f242 f9 1"/>
              <a:gd name="f284" fmla="*/ f241 f10 1"/>
              <a:gd name="f285" fmla="*/ f241 f104 1"/>
              <a:gd name="f286" fmla="*/ f242 f114 1"/>
              <a:gd name="f287" fmla="*/ f242 f104 1"/>
              <a:gd name="f288" fmla="*/ f241 f114 1"/>
              <a:gd name="f289" fmla="*/ f242 f115 1"/>
              <a:gd name="f290" fmla="*/ f241 f115 1"/>
              <a:gd name="f291" fmla="*/ f243 f9 1"/>
              <a:gd name="f292" fmla="*/ f244 f10 1"/>
              <a:gd name="f293" fmla="*/ f244 f9 1"/>
              <a:gd name="f294" fmla="*/ f243 f10 1"/>
              <a:gd name="f295" fmla="*/ f243 f104 1"/>
              <a:gd name="f296" fmla="*/ f244 f114 1"/>
              <a:gd name="f297" fmla="*/ f244 f104 1"/>
              <a:gd name="f298" fmla="*/ f243 f114 1"/>
              <a:gd name="f299" fmla="*/ f244 f115 1"/>
              <a:gd name="f300" fmla="*/ f243 f115 1"/>
              <a:gd name="f301" fmla="*/ f245 f9 1"/>
              <a:gd name="f302" fmla="*/ f246 f10 1"/>
              <a:gd name="f303" fmla="*/ f246 f9 1"/>
              <a:gd name="f304" fmla="*/ f245 f10 1"/>
              <a:gd name="f305" fmla="*/ f245 f104 1"/>
              <a:gd name="f306" fmla="*/ f246 f114 1"/>
              <a:gd name="f307" fmla="*/ f246 f104 1"/>
              <a:gd name="f308" fmla="*/ f245 f114 1"/>
              <a:gd name="f309" fmla="*/ f246 f115 1"/>
              <a:gd name="f310" fmla="*/ f245 f115 1"/>
              <a:gd name="f311" fmla="*/ f247 f9 1"/>
              <a:gd name="f312" fmla="*/ f248 f10 1"/>
              <a:gd name="f313" fmla="*/ f248 f9 1"/>
              <a:gd name="f314" fmla="*/ f247 f10 1"/>
              <a:gd name="f315" fmla="*/ f247 f104 1"/>
              <a:gd name="f316" fmla="*/ f248 f114 1"/>
              <a:gd name="f317" fmla="*/ f248 f104 1"/>
              <a:gd name="f318" fmla="*/ f247 f114 1"/>
              <a:gd name="f319" fmla="*/ f248 f115 1"/>
              <a:gd name="f320" fmla="*/ f247 f115 1"/>
              <a:gd name="f321" fmla="*/ f235 f45 1"/>
              <a:gd name="f322" fmla="*/ f243 f45 1"/>
              <a:gd name="f323" fmla="*/ f46 f249 1"/>
              <a:gd name="f324" fmla="*/ f46 f250 1"/>
              <a:gd name="f325" fmla="+- f251 f252 0"/>
              <a:gd name="f326" fmla="+- f253 0 f254"/>
              <a:gd name="f327" fmla="+- f255 f256 0"/>
              <a:gd name="f328" fmla="+- f257 0 f258"/>
              <a:gd name="f329" fmla="+- f255 f259 0"/>
              <a:gd name="f330" fmla="+- f257 0 f260"/>
              <a:gd name="f331" fmla="+- f261 f262 0"/>
              <a:gd name="f332" fmla="+- f263 0 f264"/>
              <a:gd name="f333" fmla="+- f265 f266 0"/>
              <a:gd name="f334" fmla="+- f267 0 f268"/>
              <a:gd name="f335" fmla="+- f265 f269 0"/>
              <a:gd name="f336" fmla="+- f267 0 f270"/>
              <a:gd name="f337" fmla="+- f271 f272 0"/>
              <a:gd name="f338" fmla="+- f273 0 f274"/>
              <a:gd name="f339" fmla="+- f275 f276 0"/>
              <a:gd name="f340" fmla="+- f277 0 f278"/>
              <a:gd name="f341" fmla="+- f275 f279 0"/>
              <a:gd name="f342" fmla="+- f277 0 f280"/>
              <a:gd name="f343" fmla="+- f281 f282 0"/>
              <a:gd name="f344" fmla="+- f283 0 f284"/>
              <a:gd name="f345" fmla="+- f285 f286 0"/>
              <a:gd name="f346" fmla="+- f287 0 f288"/>
              <a:gd name="f347" fmla="+- f285 f289 0"/>
              <a:gd name="f348" fmla="+- f287 0 f290"/>
              <a:gd name="f349" fmla="+- f291 f292 0"/>
              <a:gd name="f350" fmla="+- f293 0 f294"/>
              <a:gd name="f351" fmla="+- f295 f296 0"/>
              <a:gd name="f352" fmla="+- f297 0 f298"/>
              <a:gd name="f353" fmla="+- f295 f299 0"/>
              <a:gd name="f354" fmla="+- f297 0 f300"/>
              <a:gd name="f355" fmla="+- f301 f302 0"/>
              <a:gd name="f356" fmla="+- f303 0 f304"/>
              <a:gd name="f357" fmla="+- f305 f306 0"/>
              <a:gd name="f358" fmla="+- f307 0 f308"/>
              <a:gd name="f359" fmla="+- f305 f309 0"/>
              <a:gd name="f360" fmla="+- f307 0 f310"/>
              <a:gd name="f361" fmla="+- f311 f312 0"/>
              <a:gd name="f362" fmla="+- f313 0 f314"/>
              <a:gd name="f363" fmla="+- f315 f316 0"/>
              <a:gd name="f364" fmla="+- f317 0 f318"/>
              <a:gd name="f365" fmla="+- f315 f319 0"/>
              <a:gd name="f366" fmla="+- f317 0 f320"/>
              <a:gd name="f367" fmla="+- f321 f252 0"/>
              <a:gd name="f368" fmla="+- f322 f292 0"/>
              <a:gd name="f369" fmla="*/ f323 f323 1"/>
              <a:gd name="f370" fmla="*/ f324 f324 1"/>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0 0 f366"/>
              <a:gd name="f413" fmla="+- f367 10800 0"/>
              <a:gd name="f414" fmla="+- f368 10800 0"/>
              <a:gd name="f415" fmla="+- f369 f370 0"/>
              <a:gd name="f416" fmla="+- f372 10800 0"/>
              <a:gd name="f417" fmla="+- f374 10800 0"/>
              <a:gd name="f418" fmla="+- f376 10800 0"/>
              <a:gd name="f419" fmla="+- f378 10800 0"/>
              <a:gd name="f420" fmla="+- f380 10800 0"/>
              <a:gd name="f421" fmla="+- f382 10800 0"/>
              <a:gd name="f422" fmla="+- f384 10800 0"/>
              <a:gd name="f423" fmla="+- f386 10800 0"/>
              <a:gd name="f424" fmla="+- f388 10800 0"/>
              <a:gd name="f425" fmla="+- f390 10800 0"/>
              <a:gd name="f426" fmla="+- f392 10800 0"/>
              <a:gd name="f427" fmla="+- f394 10800 0"/>
              <a:gd name="f428" fmla="+- f396 10800 0"/>
              <a:gd name="f429" fmla="+- f398 10800 0"/>
              <a:gd name="f430" fmla="+- f400 10800 0"/>
              <a:gd name="f431" fmla="+- f402 10800 0"/>
              <a:gd name="f432" fmla="+- f404 10800 0"/>
              <a:gd name="f433" fmla="+- f406 10800 0"/>
              <a:gd name="f434" fmla="+- f408 10800 0"/>
              <a:gd name="f435" fmla="+- f410 10800 0"/>
              <a:gd name="f436" fmla="+- f412 10800 0"/>
              <a:gd name="f437" fmla="sqrt f415"/>
              <a:gd name="f438" fmla="*/ f413 f18 1"/>
              <a:gd name="f439" fmla="*/ f414 f18 1"/>
              <a:gd name="f440" fmla="*/ f414 f19 1"/>
              <a:gd name="f441" fmla="*/ f413 f19 1"/>
              <a:gd name="f442" fmla="*/ f63 1 f437"/>
              <a:gd name="f443" fmla="*/ f249 f442 1"/>
              <a:gd name="f444" fmla="*/ f250 f442 1"/>
              <a:gd name="f445" fmla="+- 10800 0 f443"/>
              <a:gd name="f446" fmla="+- 10800 0 f444"/>
            </a:gdLst>
            <a:ahLst>
              <a:ahXY gdRefX="f0" minX="f11" maxX="f12" gdRefY="" minY="0" maxY="0">
                <a:pos x="f40" y="f96"/>
              </a:ahXY>
            </a:ahLst>
            <a:cxnLst>
              <a:cxn ang="3cd4">
                <a:pos x="hc" y="t"/>
              </a:cxn>
              <a:cxn ang="0">
                <a:pos x="r" y="vc"/>
              </a:cxn>
              <a:cxn ang="cd4">
                <a:pos x="hc" y="b"/>
              </a:cxn>
              <a:cxn ang="cd2">
                <a:pos x="l" y="vc"/>
              </a:cxn>
              <a:cxn ang="f57">
                <a:pos x="f97" y="f98"/>
              </a:cxn>
              <a:cxn ang="f57">
                <a:pos x="f99" y="f96"/>
              </a:cxn>
              <a:cxn ang="f57">
                <a:pos x="f97" y="f100"/>
              </a:cxn>
              <a:cxn ang="f57">
                <a:pos x="f101" y="f96"/>
              </a:cxn>
            </a:cxnLst>
            <a:rect l="f438" t="f441" r="f439" b="f440"/>
            <a:pathLst>
              <a:path w="21600" h="21600">
                <a:moveTo>
                  <a:pt x="f6" y="f13"/>
                </a:moveTo>
                <a:lnTo>
                  <a:pt x="f86" y="f102"/>
                </a:lnTo>
                <a:lnTo>
                  <a:pt x="f86" y="f103"/>
                </a:lnTo>
                <a:close/>
              </a:path>
              <a:path w="21600" h="21600">
                <a:moveTo>
                  <a:pt x="f371" y="f416"/>
                </a:moveTo>
                <a:lnTo>
                  <a:pt x="f373" y="f417"/>
                </a:lnTo>
                <a:lnTo>
                  <a:pt x="f375" y="f418"/>
                </a:lnTo>
                <a:close/>
              </a:path>
              <a:path w="21600" h="21600">
                <a:moveTo>
                  <a:pt x="f377" y="f419"/>
                </a:moveTo>
                <a:lnTo>
                  <a:pt x="f379" y="f420"/>
                </a:lnTo>
                <a:lnTo>
                  <a:pt x="f381" y="f421"/>
                </a:lnTo>
                <a:close/>
              </a:path>
              <a:path w="21600" h="21600">
                <a:moveTo>
                  <a:pt x="f383" y="f422"/>
                </a:moveTo>
                <a:lnTo>
                  <a:pt x="f385" y="f423"/>
                </a:lnTo>
                <a:lnTo>
                  <a:pt x="f387" y="f424"/>
                </a:lnTo>
                <a:close/>
              </a:path>
              <a:path w="21600" h="21600">
                <a:moveTo>
                  <a:pt x="f389" y="f425"/>
                </a:moveTo>
                <a:lnTo>
                  <a:pt x="f391" y="f426"/>
                </a:lnTo>
                <a:lnTo>
                  <a:pt x="f393" y="f427"/>
                </a:lnTo>
                <a:close/>
              </a:path>
              <a:path w="21600" h="21600">
                <a:moveTo>
                  <a:pt x="f395" y="f428"/>
                </a:moveTo>
                <a:lnTo>
                  <a:pt x="f397" y="f429"/>
                </a:lnTo>
                <a:lnTo>
                  <a:pt x="f399" y="f430"/>
                </a:lnTo>
                <a:close/>
              </a:path>
              <a:path w="21600" h="21600">
                <a:moveTo>
                  <a:pt x="f401" y="f431"/>
                </a:moveTo>
                <a:lnTo>
                  <a:pt x="f403" y="f432"/>
                </a:lnTo>
                <a:lnTo>
                  <a:pt x="f405" y="f433"/>
                </a:lnTo>
                <a:close/>
              </a:path>
              <a:path w="21600" h="21600">
                <a:moveTo>
                  <a:pt x="f407" y="f434"/>
                </a:moveTo>
                <a:lnTo>
                  <a:pt x="f409" y="f435"/>
                </a:lnTo>
                <a:lnTo>
                  <a:pt x="f411" y="f436"/>
                </a:lnTo>
                <a:close/>
              </a:path>
              <a:path w="21600" h="21600">
                <a:moveTo>
                  <a:pt x="f445" y="f446"/>
                </a:moveTo>
                <a:arcTo wR="f46" hR="f46" stAng="f55" swAng="f72"/>
                <a:close/>
              </a:path>
            </a:pathLst>
          </a:custGeom>
          <a:solidFill>
            <a:srgbClr val="FFFF66"/>
          </a:solidFill>
          <a:ln w="0">
            <a:solidFill>
              <a:srgbClr val="000000"/>
            </a:solidFill>
            <a:prstDash val="solid"/>
          </a:ln>
        </p:spPr>
        <p:txBody>
          <a:bodyPr vert="horz" wrap="squar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13" name="12 Forma libre"/>
          <p:cNvSpPr/>
          <p:nvPr/>
        </p:nvSpPr>
        <p:spPr>
          <a:xfrm>
            <a:off x="3592064" y="2122809"/>
            <a:ext cx="489825" cy="326585"/>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360"/>
              <a:gd name="f15" fmla="val -2147483647"/>
              <a:gd name="f16" fmla="val 2147483647"/>
              <a:gd name="f17" fmla="+- 0 0 0"/>
              <a:gd name="f18" fmla="*/ f4 1 21600"/>
              <a:gd name="f19" fmla="*/ f5 1 21600"/>
              <a:gd name="f20" fmla="val f6"/>
              <a:gd name="f21" fmla="val f7"/>
              <a:gd name="f22" fmla="*/ f8 1 180"/>
              <a:gd name="f23" fmla="*/ 0 f8 1"/>
              <a:gd name="f24" fmla="*/ f6 f1 1"/>
              <a:gd name="f25" fmla="*/ f14 f1 1"/>
              <a:gd name="f26" fmla="pin 2700 f0 10125"/>
              <a:gd name="f27" fmla="*/ f17 f1 1"/>
              <a:gd name="f28" fmla="+- f21 0 f20"/>
              <a:gd name="f29" fmla="val f26"/>
              <a:gd name="f30" fmla="*/ 45 f22 1"/>
              <a:gd name="f31" fmla="*/ 90 f22 1"/>
              <a:gd name="f32" fmla="*/ 135 f22 1"/>
              <a:gd name="f33" fmla="*/ 180 f22 1"/>
              <a:gd name="f34" fmla="*/ 225 f22 1"/>
              <a:gd name="f35" fmla="*/ 270 f22 1"/>
              <a:gd name="f36" fmla="*/ 315 f22 1"/>
              <a:gd name="f37" fmla="*/ f23 1 f3"/>
              <a:gd name="f38" fmla="*/ f24 1 f3"/>
              <a:gd name="f39" fmla="*/ f25 1 f3"/>
              <a:gd name="f40" fmla="*/ f26 f18 1"/>
              <a:gd name="f41" fmla="*/ f27 1 f3"/>
              <a:gd name="f42" fmla="*/ f28 1 21600"/>
              <a:gd name="f43" fmla="+- f29 0 2700"/>
              <a:gd name="f44" fmla="+- 10125 0 f29"/>
              <a:gd name="f45" fmla="+- f29 0 10800"/>
              <a:gd name="f46" fmla="+- 10800 0 f29"/>
              <a:gd name="f47" fmla="+- 0 0 f30"/>
              <a:gd name="f48" fmla="+- 0 0 f31"/>
              <a:gd name="f49" fmla="+- 0 0 f32"/>
              <a:gd name="f50" fmla="+- 0 0 f33"/>
              <a:gd name="f51" fmla="+- 0 0 f34"/>
              <a:gd name="f52" fmla="+- 0 0 f35"/>
              <a:gd name="f53" fmla="+- 0 0 f36"/>
              <a:gd name="f54" fmla="+- 0 0 f37"/>
              <a:gd name="f55" fmla="+- f38 0 f2"/>
              <a:gd name="f56" fmla="+- f39 0 f2"/>
              <a:gd name="f57" fmla="+- f41 0 f2"/>
              <a:gd name="f58" fmla="*/ 10800 f42 1"/>
              <a:gd name="f59" fmla="*/ 0 f42 1"/>
              <a:gd name="f60" fmla="*/ 21600 f42 1"/>
              <a:gd name="f61" fmla="*/ f43 5080 1"/>
              <a:gd name="f62" fmla="*/ f44 2120 1"/>
              <a:gd name="f63" fmla="*/ f46 f46 1"/>
              <a:gd name="f64" fmla="*/ f47 f1 1"/>
              <a:gd name="f65" fmla="*/ f48 f1 1"/>
              <a:gd name="f66" fmla="*/ f49 f1 1"/>
              <a:gd name="f67" fmla="*/ f50 f1 1"/>
              <a:gd name="f68" fmla="*/ f51 f1 1"/>
              <a:gd name="f69" fmla="*/ f52 f1 1"/>
              <a:gd name="f70" fmla="*/ f53 f1 1"/>
              <a:gd name="f71" fmla="*/ f54 f1 1"/>
              <a:gd name="f72" fmla="+- f56 0 f55"/>
              <a:gd name="f73" fmla="*/ f61 1 7425"/>
              <a:gd name="f74" fmla="*/ f62 1 7425"/>
              <a:gd name="f75" fmla="*/ f64 1 f8"/>
              <a:gd name="f76" fmla="*/ f65 1 f8"/>
              <a:gd name="f77" fmla="*/ f66 1 f8"/>
              <a:gd name="f78" fmla="*/ f67 1 f8"/>
              <a:gd name="f79" fmla="*/ f68 1 f8"/>
              <a:gd name="f80" fmla="*/ f69 1 f8"/>
              <a:gd name="f81" fmla="*/ f70 1 f8"/>
              <a:gd name="f82" fmla="*/ f71 1 f8"/>
              <a:gd name="f83" fmla="*/ f58 1 f42"/>
              <a:gd name="f84" fmla="*/ f59 1 f42"/>
              <a:gd name="f85" fmla="*/ f60 1 f42"/>
              <a:gd name="f86" fmla="+- f73 2540 0"/>
              <a:gd name="f87" fmla="+- f74 210 0"/>
              <a:gd name="f88" fmla="+- f75 0 f2"/>
              <a:gd name="f89" fmla="+- f76 0 f2"/>
              <a:gd name="f90" fmla="+- f77 0 f2"/>
              <a:gd name="f91" fmla="+- f78 0 f2"/>
              <a:gd name="f92" fmla="+- f79 0 f2"/>
              <a:gd name="f93" fmla="+- f80 0 f2"/>
              <a:gd name="f94" fmla="+- f81 0 f2"/>
              <a:gd name="f95" fmla="+- f82 0 f2"/>
              <a:gd name="f96" fmla="*/ f83 f19 1"/>
              <a:gd name="f97" fmla="*/ f83 f18 1"/>
              <a:gd name="f98" fmla="*/ f84 f19 1"/>
              <a:gd name="f99" fmla="*/ f84 f18 1"/>
              <a:gd name="f100" fmla="*/ f85 f19 1"/>
              <a:gd name="f101" fmla="*/ f85 f18 1"/>
              <a:gd name="f102" fmla="+- 10800 f87 0"/>
              <a:gd name="f103" fmla="+- 10800 0 f87"/>
              <a:gd name="f104" fmla="+- f86 0 10800"/>
              <a:gd name="f105" fmla="+- f88 f2 0"/>
              <a:gd name="f106" fmla="+- f89 f2 0"/>
              <a:gd name="f107" fmla="+- f90 f2 0"/>
              <a:gd name="f108" fmla="+- f91 f2 0"/>
              <a:gd name="f109" fmla="+- f92 f2 0"/>
              <a:gd name="f110" fmla="+- f93 f2 0"/>
              <a:gd name="f111" fmla="+- f94 f2 0"/>
              <a:gd name="f112" fmla="+- f95 f2 0"/>
              <a:gd name="f113" fmla="*/ f105 f8 1"/>
              <a:gd name="f114" fmla="+- f102 0 10800"/>
              <a:gd name="f115" fmla="+- f103 0 10800"/>
              <a:gd name="f116" fmla="*/ f106 f8 1"/>
              <a:gd name="f117" fmla="*/ f107 f8 1"/>
              <a:gd name="f118" fmla="*/ f108 f8 1"/>
              <a:gd name="f119" fmla="*/ f109 f8 1"/>
              <a:gd name="f120" fmla="*/ f110 f8 1"/>
              <a:gd name="f121" fmla="*/ f111 f8 1"/>
              <a:gd name="f122" fmla="*/ f112 f8 1"/>
              <a:gd name="f123" fmla="*/ f113 1 f1"/>
              <a:gd name="f124" fmla="*/ f116 1 f1"/>
              <a:gd name="f125" fmla="*/ f117 1 f1"/>
              <a:gd name="f126" fmla="*/ f118 1 f1"/>
              <a:gd name="f127" fmla="*/ f119 1 f1"/>
              <a:gd name="f128" fmla="*/ f120 1 f1"/>
              <a:gd name="f129" fmla="*/ f121 1 f1"/>
              <a:gd name="f130" fmla="*/ f122 1 f1"/>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0 0 f137"/>
              <a:gd name="f146" fmla="+- 0 0 f138"/>
              <a:gd name="f147" fmla="*/ f139 f1 1"/>
              <a:gd name="f148" fmla="*/ f140 f1 1"/>
              <a:gd name="f149" fmla="*/ f141 f1 1"/>
              <a:gd name="f150" fmla="*/ f142 f1 1"/>
              <a:gd name="f151" fmla="*/ f143 f1 1"/>
              <a:gd name="f152" fmla="*/ f144 f1 1"/>
              <a:gd name="f153" fmla="*/ f145 f1 1"/>
              <a:gd name="f154" fmla="*/ f146 f1 1"/>
              <a:gd name="f155" fmla="*/ f147 1 f8"/>
              <a:gd name="f156" fmla="*/ f148 1 f8"/>
              <a:gd name="f157" fmla="*/ f149 1 f8"/>
              <a:gd name="f158" fmla="*/ f150 1 f8"/>
              <a:gd name="f159" fmla="*/ f151 1 f8"/>
              <a:gd name="f160" fmla="*/ f152 1 f8"/>
              <a:gd name="f161" fmla="*/ f153 1 f8"/>
              <a:gd name="f162" fmla="*/ f154 1 f8"/>
              <a:gd name="f163" fmla="+- f155 0 f2"/>
              <a:gd name="f164" fmla="+- f156 0 f2"/>
              <a:gd name="f165" fmla="+- f157 0 f2"/>
              <a:gd name="f166" fmla="+- f158 0 f2"/>
              <a:gd name="f167" fmla="+- f159 0 f2"/>
              <a:gd name="f168" fmla="+- f160 0 f2"/>
              <a:gd name="f169" fmla="+- f161 0 f2"/>
              <a:gd name="f170" fmla="+- f162 0 f2"/>
              <a:gd name="f171" fmla="sin 1 f163"/>
              <a:gd name="f172" fmla="cos 1 f163"/>
              <a:gd name="f173" fmla="sin 1 f164"/>
              <a:gd name="f174" fmla="cos 1 f164"/>
              <a:gd name="f175" fmla="sin 1 f165"/>
              <a:gd name="f176" fmla="cos 1 f165"/>
              <a:gd name="f177" fmla="sin 1 f166"/>
              <a:gd name="f178" fmla="cos 1 f166"/>
              <a:gd name="f179" fmla="sin 1 f167"/>
              <a:gd name="f180" fmla="cos 1 f167"/>
              <a:gd name="f181" fmla="sin 1 f168"/>
              <a:gd name="f182" fmla="cos 1 f168"/>
              <a:gd name="f183" fmla="sin 1 f169"/>
              <a:gd name="f184" fmla="cos 1 f169"/>
              <a:gd name="f185" fmla="cos 1 f170"/>
              <a:gd name="f186" fmla="sin 1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 0 0 f201"/>
              <a:gd name="f218" fmla="+- 0 0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val f217"/>
              <a:gd name="f234" fmla="val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0 0 f233"/>
              <a:gd name="f250" fmla="+- 0 0 f234"/>
              <a:gd name="f251" fmla="*/ f235 f9 1"/>
              <a:gd name="f252" fmla="*/ f236 f10 1"/>
              <a:gd name="f253" fmla="*/ f236 f9 1"/>
              <a:gd name="f254" fmla="*/ f235 f10 1"/>
              <a:gd name="f255" fmla="*/ f235 f104 1"/>
              <a:gd name="f256" fmla="*/ f236 f114 1"/>
              <a:gd name="f257" fmla="*/ f236 f104 1"/>
              <a:gd name="f258" fmla="*/ f235 f114 1"/>
              <a:gd name="f259" fmla="*/ f236 f115 1"/>
              <a:gd name="f260" fmla="*/ f235 f115 1"/>
              <a:gd name="f261" fmla="*/ f237 f9 1"/>
              <a:gd name="f262" fmla="*/ f238 f10 1"/>
              <a:gd name="f263" fmla="*/ f238 f9 1"/>
              <a:gd name="f264" fmla="*/ f237 f10 1"/>
              <a:gd name="f265" fmla="*/ f237 f104 1"/>
              <a:gd name="f266" fmla="*/ f238 f114 1"/>
              <a:gd name="f267" fmla="*/ f238 f104 1"/>
              <a:gd name="f268" fmla="*/ f237 f114 1"/>
              <a:gd name="f269" fmla="*/ f238 f115 1"/>
              <a:gd name="f270" fmla="*/ f237 f115 1"/>
              <a:gd name="f271" fmla="*/ f239 f9 1"/>
              <a:gd name="f272" fmla="*/ f240 f10 1"/>
              <a:gd name="f273" fmla="*/ f240 f9 1"/>
              <a:gd name="f274" fmla="*/ f239 f10 1"/>
              <a:gd name="f275" fmla="*/ f239 f104 1"/>
              <a:gd name="f276" fmla="*/ f240 f114 1"/>
              <a:gd name="f277" fmla="*/ f240 f104 1"/>
              <a:gd name="f278" fmla="*/ f239 f114 1"/>
              <a:gd name="f279" fmla="*/ f240 f115 1"/>
              <a:gd name="f280" fmla="*/ f239 f115 1"/>
              <a:gd name="f281" fmla="*/ f241 f9 1"/>
              <a:gd name="f282" fmla="*/ f242 f10 1"/>
              <a:gd name="f283" fmla="*/ f242 f9 1"/>
              <a:gd name="f284" fmla="*/ f241 f10 1"/>
              <a:gd name="f285" fmla="*/ f241 f104 1"/>
              <a:gd name="f286" fmla="*/ f242 f114 1"/>
              <a:gd name="f287" fmla="*/ f242 f104 1"/>
              <a:gd name="f288" fmla="*/ f241 f114 1"/>
              <a:gd name="f289" fmla="*/ f242 f115 1"/>
              <a:gd name="f290" fmla="*/ f241 f115 1"/>
              <a:gd name="f291" fmla="*/ f243 f9 1"/>
              <a:gd name="f292" fmla="*/ f244 f10 1"/>
              <a:gd name="f293" fmla="*/ f244 f9 1"/>
              <a:gd name="f294" fmla="*/ f243 f10 1"/>
              <a:gd name="f295" fmla="*/ f243 f104 1"/>
              <a:gd name="f296" fmla="*/ f244 f114 1"/>
              <a:gd name="f297" fmla="*/ f244 f104 1"/>
              <a:gd name="f298" fmla="*/ f243 f114 1"/>
              <a:gd name="f299" fmla="*/ f244 f115 1"/>
              <a:gd name="f300" fmla="*/ f243 f115 1"/>
              <a:gd name="f301" fmla="*/ f245 f9 1"/>
              <a:gd name="f302" fmla="*/ f246 f10 1"/>
              <a:gd name="f303" fmla="*/ f246 f9 1"/>
              <a:gd name="f304" fmla="*/ f245 f10 1"/>
              <a:gd name="f305" fmla="*/ f245 f104 1"/>
              <a:gd name="f306" fmla="*/ f246 f114 1"/>
              <a:gd name="f307" fmla="*/ f246 f104 1"/>
              <a:gd name="f308" fmla="*/ f245 f114 1"/>
              <a:gd name="f309" fmla="*/ f246 f115 1"/>
              <a:gd name="f310" fmla="*/ f245 f115 1"/>
              <a:gd name="f311" fmla="*/ f247 f9 1"/>
              <a:gd name="f312" fmla="*/ f248 f10 1"/>
              <a:gd name="f313" fmla="*/ f248 f9 1"/>
              <a:gd name="f314" fmla="*/ f247 f10 1"/>
              <a:gd name="f315" fmla="*/ f247 f104 1"/>
              <a:gd name="f316" fmla="*/ f248 f114 1"/>
              <a:gd name="f317" fmla="*/ f248 f104 1"/>
              <a:gd name="f318" fmla="*/ f247 f114 1"/>
              <a:gd name="f319" fmla="*/ f248 f115 1"/>
              <a:gd name="f320" fmla="*/ f247 f115 1"/>
              <a:gd name="f321" fmla="*/ f235 f45 1"/>
              <a:gd name="f322" fmla="*/ f243 f45 1"/>
              <a:gd name="f323" fmla="*/ f46 f249 1"/>
              <a:gd name="f324" fmla="*/ f46 f250 1"/>
              <a:gd name="f325" fmla="+- f251 f252 0"/>
              <a:gd name="f326" fmla="+- f253 0 f254"/>
              <a:gd name="f327" fmla="+- f255 f256 0"/>
              <a:gd name="f328" fmla="+- f257 0 f258"/>
              <a:gd name="f329" fmla="+- f255 f259 0"/>
              <a:gd name="f330" fmla="+- f257 0 f260"/>
              <a:gd name="f331" fmla="+- f261 f262 0"/>
              <a:gd name="f332" fmla="+- f263 0 f264"/>
              <a:gd name="f333" fmla="+- f265 f266 0"/>
              <a:gd name="f334" fmla="+- f267 0 f268"/>
              <a:gd name="f335" fmla="+- f265 f269 0"/>
              <a:gd name="f336" fmla="+- f267 0 f270"/>
              <a:gd name="f337" fmla="+- f271 f272 0"/>
              <a:gd name="f338" fmla="+- f273 0 f274"/>
              <a:gd name="f339" fmla="+- f275 f276 0"/>
              <a:gd name="f340" fmla="+- f277 0 f278"/>
              <a:gd name="f341" fmla="+- f275 f279 0"/>
              <a:gd name="f342" fmla="+- f277 0 f280"/>
              <a:gd name="f343" fmla="+- f281 f282 0"/>
              <a:gd name="f344" fmla="+- f283 0 f284"/>
              <a:gd name="f345" fmla="+- f285 f286 0"/>
              <a:gd name="f346" fmla="+- f287 0 f288"/>
              <a:gd name="f347" fmla="+- f285 f289 0"/>
              <a:gd name="f348" fmla="+- f287 0 f290"/>
              <a:gd name="f349" fmla="+- f291 f292 0"/>
              <a:gd name="f350" fmla="+- f293 0 f294"/>
              <a:gd name="f351" fmla="+- f295 f296 0"/>
              <a:gd name="f352" fmla="+- f297 0 f298"/>
              <a:gd name="f353" fmla="+- f295 f299 0"/>
              <a:gd name="f354" fmla="+- f297 0 f300"/>
              <a:gd name="f355" fmla="+- f301 f302 0"/>
              <a:gd name="f356" fmla="+- f303 0 f304"/>
              <a:gd name="f357" fmla="+- f305 f306 0"/>
              <a:gd name="f358" fmla="+- f307 0 f308"/>
              <a:gd name="f359" fmla="+- f305 f309 0"/>
              <a:gd name="f360" fmla="+- f307 0 f310"/>
              <a:gd name="f361" fmla="+- f311 f312 0"/>
              <a:gd name="f362" fmla="+- f313 0 f314"/>
              <a:gd name="f363" fmla="+- f315 f316 0"/>
              <a:gd name="f364" fmla="+- f317 0 f318"/>
              <a:gd name="f365" fmla="+- f315 f319 0"/>
              <a:gd name="f366" fmla="+- f317 0 f320"/>
              <a:gd name="f367" fmla="+- f321 f252 0"/>
              <a:gd name="f368" fmla="+- f322 f292 0"/>
              <a:gd name="f369" fmla="*/ f323 f323 1"/>
              <a:gd name="f370" fmla="*/ f324 f324 1"/>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0 0 f366"/>
              <a:gd name="f413" fmla="+- f367 10800 0"/>
              <a:gd name="f414" fmla="+- f368 10800 0"/>
              <a:gd name="f415" fmla="+- f369 f370 0"/>
              <a:gd name="f416" fmla="+- f372 10800 0"/>
              <a:gd name="f417" fmla="+- f374 10800 0"/>
              <a:gd name="f418" fmla="+- f376 10800 0"/>
              <a:gd name="f419" fmla="+- f378 10800 0"/>
              <a:gd name="f420" fmla="+- f380 10800 0"/>
              <a:gd name="f421" fmla="+- f382 10800 0"/>
              <a:gd name="f422" fmla="+- f384 10800 0"/>
              <a:gd name="f423" fmla="+- f386 10800 0"/>
              <a:gd name="f424" fmla="+- f388 10800 0"/>
              <a:gd name="f425" fmla="+- f390 10800 0"/>
              <a:gd name="f426" fmla="+- f392 10800 0"/>
              <a:gd name="f427" fmla="+- f394 10800 0"/>
              <a:gd name="f428" fmla="+- f396 10800 0"/>
              <a:gd name="f429" fmla="+- f398 10800 0"/>
              <a:gd name="f430" fmla="+- f400 10800 0"/>
              <a:gd name="f431" fmla="+- f402 10800 0"/>
              <a:gd name="f432" fmla="+- f404 10800 0"/>
              <a:gd name="f433" fmla="+- f406 10800 0"/>
              <a:gd name="f434" fmla="+- f408 10800 0"/>
              <a:gd name="f435" fmla="+- f410 10800 0"/>
              <a:gd name="f436" fmla="+- f412 10800 0"/>
              <a:gd name="f437" fmla="sqrt f415"/>
              <a:gd name="f438" fmla="*/ f413 f18 1"/>
              <a:gd name="f439" fmla="*/ f414 f18 1"/>
              <a:gd name="f440" fmla="*/ f414 f19 1"/>
              <a:gd name="f441" fmla="*/ f413 f19 1"/>
              <a:gd name="f442" fmla="*/ f63 1 f437"/>
              <a:gd name="f443" fmla="*/ f249 f442 1"/>
              <a:gd name="f444" fmla="*/ f250 f442 1"/>
              <a:gd name="f445" fmla="+- 10800 0 f443"/>
              <a:gd name="f446" fmla="+- 10800 0 f444"/>
            </a:gdLst>
            <a:ahLst>
              <a:ahXY gdRefX="f0" minX="f11" maxX="f12" gdRefY="" minY="0" maxY="0">
                <a:pos x="f40" y="f96"/>
              </a:ahXY>
            </a:ahLst>
            <a:cxnLst>
              <a:cxn ang="3cd4">
                <a:pos x="hc" y="t"/>
              </a:cxn>
              <a:cxn ang="0">
                <a:pos x="r" y="vc"/>
              </a:cxn>
              <a:cxn ang="cd4">
                <a:pos x="hc" y="b"/>
              </a:cxn>
              <a:cxn ang="cd2">
                <a:pos x="l" y="vc"/>
              </a:cxn>
              <a:cxn ang="f57">
                <a:pos x="f97" y="f98"/>
              </a:cxn>
              <a:cxn ang="f57">
                <a:pos x="f99" y="f96"/>
              </a:cxn>
              <a:cxn ang="f57">
                <a:pos x="f97" y="f100"/>
              </a:cxn>
              <a:cxn ang="f57">
                <a:pos x="f101" y="f96"/>
              </a:cxn>
            </a:cxnLst>
            <a:rect l="f438" t="f441" r="f439" b="f440"/>
            <a:pathLst>
              <a:path w="21600" h="21600">
                <a:moveTo>
                  <a:pt x="f6" y="f13"/>
                </a:moveTo>
                <a:lnTo>
                  <a:pt x="f86" y="f102"/>
                </a:lnTo>
                <a:lnTo>
                  <a:pt x="f86" y="f103"/>
                </a:lnTo>
                <a:close/>
              </a:path>
              <a:path w="21600" h="21600">
                <a:moveTo>
                  <a:pt x="f371" y="f416"/>
                </a:moveTo>
                <a:lnTo>
                  <a:pt x="f373" y="f417"/>
                </a:lnTo>
                <a:lnTo>
                  <a:pt x="f375" y="f418"/>
                </a:lnTo>
                <a:close/>
              </a:path>
              <a:path w="21600" h="21600">
                <a:moveTo>
                  <a:pt x="f377" y="f419"/>
                </a:moveTo>
                <a:lnTo>
                  <a:pt x="f379" y="f420"/>
                </a:lnTo>
                <a:lnTo>
                  <a:pt x="f381" y="f421"/>
                </a:lnTo>
                <a:close/>
              </a:path>
              <a:path w="21600" h="21600">
                <a:moveTo>
                  <a:pt x="f383" y="f422"/>
                </a:moveTo>
                <a:lnTo>
                  <a:pt x="f385" y="f423"/>
                </a:lnTo>
                <a:lnTo>
                  <a:pt x="f387" y="f424"/>
                </a:lnTo>
                <a:close/>
              </a:path>
              <a:path w="21600" h="21600">
                <a:moveTo>
                  <a:pt x="f389" y="f425"/>
                </a:moveTo>
                <a:lnTo>
                  <a:pt x="f391" y="f426"/>
                </a:lnTo>
                <a:lnTo>
                  <a:pt x="f393" y="f427"/>
                </a:lnTo>
                <a:close/>
              </a:path>
              <a:path w="21600" h="21600">
                <a:moveTo>
                  <a:pt x="f395" y="f428"/>
                </a:moveTo>
                <a:lnTo>
                  <a:pt x="f397" y="f429"/>
                </a:lnTo>
                <a:lnTo>
                  <a:pt x="f399" y="f430"/>
                </a:lnTo>
                <a:close/>
              </a:path>
              <a:path w="21600" h="21600">
                <a:moveTo>
                  <a:pt x="f401" y="f431"/>
                </a:moveTo>
                <a:lnTo>
                  <a:pt x="f403" y="f432"/>
                </a:lnTo>
                <a:lnTo>
                  <a:pt x="f405" y="f433"/>
                </a:lnTo>
                <a:close/>
              </a:path>
              <a:path w="21600" h="21600">
                <a:moveTo>
                  <a:pt x="f407" y="f434"/>
                </a:moveTo>
                <a:lnTo>
                  <a:pt x="f409" y="f435"/>
                </a:lnTo>
                <a:lnTo>
                  <a:pt x="f411" y="f436"/>
                </a:lnTo>
                <a:close/>
              </a:path>
              <a:path w="21600" h="21600">
                <a:moveTo>
                  <a:pt x="f445" y="f446"/>
                </a:moveTo>
                <a:arcTo wR="f46" hR="f46" stAng="f55" swAng="f72"/>
                <a:close/>
              </a:path>
            </a:pathLst>
          </a:custGeom>
          <a:solidFill>
            <a:srgbClr val="FFFF66"/>
          </a:solidFill>
          <a:ln w="0">
            <a:solidFill>
              <a:srgbClr val="000000"/>
            </a:solidFill>
            <a:prstDash val="solid"/>
          </a:ln>
        </p:spPr>
        <p:txBody>
          <a:bodyPr vert="horz" wrap="squar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14" name="13 Forma libre"/>
          <p:cNvSpPr/>
          <p:nvPr/>
        </p:nvSpPr>
        <p:spPr>
          <a:xfrm>
            <a:off x="4081890" y="1959509"/>
            <a:ext cx="326550" cy="326585"/>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360"/>
              <a:gd name="f15" fmla="val -2147483647"/>
              <a:gd name="f16" fmla="val 2147483647"/>
              <a:gd name="f17" fmla="+- 0 0 0"/>
              <a:gd name="f18" fmla="*/ f4 1 21600"/>
              <a:gd name="f19" fmla="*/ f5 1 21600"/>
              <a:gd name="f20" fmla="val f6"/>
              <a:gd name="f21" fmla="val f7"/>
              <a:gd name="f22" fmla="*/ f8 1 180"/>
              <a:gd name="f23" fmla="*/ 0 f8 1"/>
              <a:gd name="f24" fmla="*/ f6 f1 1"/>
              <a:gd name="f25" fmla="*/ f14 f1 1"/>
              <a:gd name="f26" fmla="pin 2700 f0 10125"/>
              <a:gd name="f27" fmla="*/ f17 f1 1"/>
              <a:gd name="f28" fmla="+- f21 0 f20"/>
              <a:gd name="f29" fmla="val f26"/>
              <a:gd name="f30" fmla="*/ 45 f22 1"/>
              <a:gd name="f31" fmla="*/ 90 f22 1"/>
              <a:gd name="f32" fmla="*/ 135 f22 1"/>
              <a:gd name="f33" fmla="*/ 180 f22 1"/>
              <a:gd name="f34" fmla="*/ 225 f22 1"/>
              <a:gd name="f35" fmla="*/ 270 f22 1"/>
              <a:gd name="f36" fmla="*/ 315 f22 1"/>
              <a:gd name="f37" fmla="*/ f23 1 f3"/>
              <a:gd name="f38" fmla="*/ f24 1 f3"/>
              <a:gd name="f39" fmla="*/ f25 1 f3"/>
              <a:gd name="f40" fmla="*/ f26 f18 1"/>
              <a:gd name="f41" fmla="*/ f27 1 f3"/>
              <a:gd name="f42" fmla="*/ f28 1 21600"/>
              <a:gd name="f43" fmla="+- f29 0 2700"/>
              <a:gd name="f44" fmla="+- 10125 0 f29"/>
              <a:gd name="f45" fmla="+- f29 0 10800"/>
              <a:gd name="f46" fmla="+- 10800 0 f29"/>
              <a:gd name="f47" fmla="+- 0 0 f30"/>
              <a:gd name="f48" fmla="+- 0 0 f31"/>
              <a:gd name="f49" fmla="+- 0 0 f32"/>
              <a:gd name="f50" fmla="+- 0 0 f33"/>
              <a:gd name="f51" fmla="+- 0 0 f34"/>
              <a:gd name="f52" fmla="+- 0 0 f35"/>
              <a:gd name="f53" fmla="+- 0 0 f36"/>
              <a:gd name="f54" fmla="+- 0 0 f37"/>
              <a:gd name="f55" fmla="+- f38 0 f2"/>
              <a:gd name="f56" fmla="+- f39 0 f2"/>
              <a:gd name="f57" fmla="+- f41 0 f2"/>
              <a:gd name="f58" fmla="*/ 10800 f42 1"/>
              <a:gd name="f59" fmla="*/ 0 f42 1"/>
              <a:gd name="f60" fmla="*/ 21600 f42 1"/>
              <a:gd name="f61" fmla="*/ f43 5080 1"/>
              <a:gd name="f62" fmla="*/ f44 2120 1"/>
              <a:gd name="f63" fmla="*/ f46 f46 1"/>
              <a:gd name="f64" fmla="*/ f47 f1 1"/>
              <a:gd name="f65" fmla="*/ f48 f1 1"/>
              <a:gd name="f66" fmla="*/ f49 f1 1"/>
              <a:gd name="f67" fmla="*/ f50 f1 1"/>
              <a:gd name="f68" fmla="*/ f51 f1 1"/>
              <a:gd name="f69" fmla="*/ f52 f1 1"/>
              <a:gd name="f70" fmla="*/ f53 f1 1"/>
              <a:gd name="f71" fmla="*/ f54 f1 1"/>
              <a:gd name="f72" fmla="+- f56 0 f55"/>
              <a:gd name="f73" fmla="*/ f61 1 7425"/>
              <a:gd name="f74" fmla="*/ f62 1 7425"/>
              <a:gd name="f75" fmla="*/ f64 1 f8"/>
              <a:gd name="f76" fmla="*/ f65 1 f8"/>
              <a:gd name="f77" fmla="*/ f66 1 f8"/>
              <a:gd name="f78" fmla="*/ f67 1 f8"/>
              <a:gd name="f79" fmla="*/ f68 1 f8"/>
              <a:gd name="f80" fmla="*/ f69 1 f8"/>
              <a:gd name="f81" fmla="*/ f70 1 f8"/>
              <a:gd name="f82" fmla="*/ f71 1 f8"/>
              <a:gd name="f83" fmla="*/ f58 1 f42"/>
              <a:gd name="f84" fmla="*/ f59 1 f42"/>
              <a:gd name="f85" fmla="*/ f60 1 f42"/>
              <a:gd name="f86" fmla="+- f73 2540 0"/>
              <a:gd name="f87" fmla="+- f74 210 0"/>
              <a:gd name="f88" fmla="+- f75 0 f2"/>
              <a:gd name="f89" fmla="+- f76 0 f2"/>
              <a:gd name="f90" fmla="+- f77 0 f2"/>
              <a:gd name="f91" fmla="+- f78 0 f2"/>
              <a:gd name="f92" fmla="+- f79 0 f2"/>
              <a:gd name="f93" fmla="+- f80 0 f2"/>
              <a:gd name="f94" fmla="+- f81 0 f2"/>
              <a:gd name="f95" fmla="+- f82 0 f2"/>
              <a:gd name="f96" fmla="*/ f83 f19 1"/>
              <a:gd name="f97" fmla="*/ f83 f18 1"/>
              <a:gd name="f98" fmla="*/ f84 f19 1"/>
              <a:gd name="f99" fmla="*/ f84 f18 1"/>
              <a:gd name="f100" fmla="*/ f85 f19 1"/>
              <a:gd name="f101" fmla="*/ f85 f18 1"/>
              <a:gd name="f102" fmla="+- 10800 f87 0"/>
              <a:gd name="f103" fmla="+- 10800 0 f87"/>
              <a:gd name="f104" fmla="+- f86 0 10800"/>
              <a:gd name="f105" fmla="+- f88 f2 0"/>
              <a:gd name="f106" fmla="+- f89 f2 0"/>
              <a:gd name="f107" fmla="+- f90 f2 0"/>
              <a:gd name="f108" fmla="+- f91 f2 0"/>
              <a:gd name="f109" fmla="+- f92 f2 0"/>
              <a:gd name="f110" fmla="+- f93 f2 0"/>
              <a:gd name="f111" fmla="+- f94 f2 0"/>
              <a:gd name="f112" fmla="+- f95 f2 0"/>
              <a:gd name="f113" fmla="*/ f105 f8 1"/>
              <a:gd name="f114" fmla="+- f102 0 10800"/>
              <a:gd name="f115" fmla="+- f103 0 10800"/>
              <a:gd name="f116" fmla="*/ f106 f8 1"/>
              <a:gd name="f117" fmla="*/ f107 f8 1"/>
              <a:gd name="f118" fmla="*/ f108 f8 1"/>
              <a:gd name="f119" fmla="*/ f109 f8 1"/>
              <a:gd name="f120" fmla="*/ f110 f8 1"/>
              <a:gd name="f121" fmla="*/ f111 f8 1"/>
              <a:gd name="f122" fmla="*/ f112 f8 1"/>
              <a:gd name="f123" fmla="*/ f113 1 f1"/>
              <a:gd name="f124" fmla="*/ f116 1 f1"/>
              <a:gd name="f125" fmla="*/ f117 1 f1"/>
              <a:gd name="f126" fmla="*/ f118 1 f1"/>
              <a:gd name="f127" fmla="*/ f119 1 f1"/>
              <a:gd name="f128" fmla="*/ f120 1 f1"/>
              <a:gd name="f129" fmla="*/ f121 1 f1"/>
              <a:gd name="f130" fmla="*/ f122 1 f1"/>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0 0 f137"/>
              <a:gd name="f146" fmla="+- 0 0 f138"/>
              <a:gd name="f147" fmla="*/ f139 f1 1"/>
              <a:gd name="f148" fmla="*/ f140 f1 1"/>
              <a:gd name="f149" fmla="*/ f141 f1 1"/>
              <a:gd name="f150" fmla="*/ f142 f1 1"/>
              <a:gd name="f151" fmla="*/ f143 f1 1"/>
              <a:gd name="f152" fmla="*/ f144 f1 1"/>
              <a:gd name="f153" fmla="*/ f145 f1 1"/>
              <a:gd name="f154" fmla="*/ f146 f1 1"/>
              <a:gd name="f155" fmla="*/ f147 1 f8"/>
              <a:gd name="f156" fmla="*/ f148 1 f8"/>
              <a:gd name="f157" fmla="*/ f149 1 f8"/>
              <a:gd name="f158" fmla="*/ f150 1 f8"/>
              <a:gd name="f159" fmla="*/ f151 1 f8"/>
              <a:gd name="f160" fmla="*/ f152 1 f8"/>
              <a:gd name="f161" fmla="*/ f153 1 f8"/>
              <a:gd name="f162" fmla="*/ f154 1 f8"/>
              <a:gd name="f163" fmla="+- f155 0 f2"/>
              <a:gd name="f164" fmla="+- f156 0 f2"/>
              <a:gd name="f165" fmla="+- f157 0 f2"/>
              <a:gd name="f166" fmla="+- f158 0 f2"/>
              <a:gd name="f167" fmla="+- f159 0 f2"/>
              <a:gd name="f168" fmla="+- f160 0 f2"/>
              <a:gd name="f169" fmla="+- f161 0 f2"/>
              <a:gd name="f170" fmla="+- f162 0 f2"/>
              <a:gd name="f171" fmla="sin 1 f163"/>
              <a:gd name="f172" fmla="cos 1 f163"/>
              <a:gd name="f173" fmla="sin 1 f164"/>
              <a:gd name="f174" fmla="cos 1 f164"/>
              <a:gd name="f175" fmla="sin 1 f165"/>
              <a:gd name="f176" fmla="cos 1 f165"/>
              <a:gd name="f177" fmla="sin 1 f166"/>
              <a:gd name="f178" fmla="cos 1 f166"/>
              <a:gd name="f179" fmla="sin 1 f167"/>
              <a:gd name="f180" fmla="cos 1 f167"/>
              <a:gd name="f181" fmla="sin 1 f168"/>
              <a:gd name="f182" fmla="cos 1 f168"/>
              <a:gd name="f183" fmla="sin 1 f169"/>
              <a:gd name="f184" fmla="cos 1 f169"/>
              <a:gd name="f185" fmla="cos 1 f170"/>
              <a:gd name="f186" fmla="sin 1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 0 0 f201"/>
              <a:gd name="f218" fmla="+- 0 0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val f217"/>
              <a:gd name="f234" fmla="val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0 0 f233"/>
              <a:gd name="f250" fmla="+- 0 0 f234"/>
              <a:gd name="f251" fmla="*/ f235 f9 1"/>
              <a:gd name="f252" fmla="*/ f236 f10 1"/>
              <a:gd name="f253" fmla="*/ f236 f9 1"/>
              <a:gd name="f254" fmla="*/ f235 f10 1"/>
              <a:gd name="f255" fmla="*/ f235 f104 1"/>
              <a:gd name="f256" fmla="*/ f236 f114 1"/>
              <a:gd name="f257" fmla="*/ f236 f104 1"/>
              <a:gd name="f258" fmla="*/ f235 f114 1"/>
              <a:gd name="f259" fmla="*/ f236 f115 1"/>
              <a:gd name="f260" fmla="*/ f235 f115 1"/>
              <a:gd name="f261" fmla="*/ f237 f9 1"/>
              <a:gd name="f262" fmla="*/ f238 f10 1"/>
              <a:gd name="f263" fmla="*/ f238 f9 1"/>
              <a:gd name="f264" fmla="*/ f237 f10 1"/>
              <a:gd name="f265" fmla="*/ f237 f104 1"/>
              <a:gd name="f266" fmla="*/ f238 f114 1"/>
              <a:gd name="f267" fmla="*/ f238 f104 1"/>
              <a:gd name="f268" fmla="*/ f237 f114 1"/>
              <a:gd name="f269" fmla="*/ f238 f115 1"/>
              <a:gd name="f270" fmla="*/ f237 f115 1"/>
              <a:gd name="f271" fmla="*/ f239 f9 1"/>
              <a:gd name="f272" fmla="*/ f240 f10 1"/>
              <a:gd name="f273" fmla="*/ f240 f9 1"/>
              <a:gd name="f274" fmla="*/ f239 f10 1"/>
              <a:gd name="f275" fmla="*/ f239 f104 1"/>
              <a:gd name="f276" fmla="*/ f240 f114 1"/>
              <a:gd name="f277" fmla="*/ f240 f104 1"/>
              <a:gd name="f278" fmla="*/ f239 f114 1"/>
              <a:gd name="f279" fmla="*/ f240 f115 1"/>
              <a:gd name="f280" fmla="*/ f239 f115 1"/>
              <a:gd name="f281" fmla="*/ f241 f9 1"/>
              <a:gd name="f282" fmla="*/ f242 f10 1"/>
              <a:gd name="f283" fmla="*/ f242 f9 1"/>
              <a:gd name="f284" fmla="*/ f241 f10 1"/>
              <a:gd name="f285" fmla="*/ f241 f104 1"/>
              <a:gd name="f286" fmla="*/ f242 f114 1"/>
              <a:gd name="f287" fmla="*/ f242 f104 1"/>
              <a:gd name="f288" fmla="*/ f241 f114 1"/>
              <a:gd name="f289" fmla="*/ f242 f115 1"/>
              <a:gd name="f290" fmla="*/ f241 f115 1"/>
              <a:gd name="f291" fmla="*/ f243 f9 1"/>
              <a:gd name="f292" fmla="*/ f244 f10 1"/>
              <a:gd name="f293" fmla="*/ f244 f9 1"/>
              <a:gd name="f294" fmla="*/ f243 f10 1"/>
              <a:gd name="f295" fmla="*/ f243 f104 1"/>
              <a:gd name="f296" fmla="*/ f244 f114 1"/>
              <a:gd name="f297" fmla="*/ f244 f104 1"/>
              <a:gd name="f298" fmla="*/ f243 f114 1"/>
              <a:gd name="f299" fmla="*/ f244 f115 1"/>
              <a:gd name="f300" fmla="*/ f243 f115 1"/>
              <a:gd name="f301" fmla="*/ f245 f9 1"/>
              <a:gd name="f302" fmla="*/ f246 f10 1"/>
              <a:gd name="f303" fmla="*/ f246 f9 1"/>
              <a:gd name="f304" fmla="*/ f245 f10 1"/>
              <a:gd name="f305" fmla="*/ f245 f104 1"/>
              <a:gd name="f306" fmla="*/ f246 f114 1"/>
              <a:gd name="f307" fmla="*/ f246 f104 1"/>
              <a:gd name="f308" fmla="*/ f245 f114 1"/>
              <a:gd name="f309" fmla="*/ f246 f115 1"/>
              <a:gd name="f310" fmla="*/ f245 f115 1"/>
              <a:gd name="f311" fmla="*/ f247 f9 1"/>
              <a:gd name="f312" fmla="*/ f248 f10 1"/>
              <a:gd name="f313" fmla="*/ f248 f9 1"/>
              <a:gd name="f314" fmla="*/ f247 f10 1"/>
              <a:gd name="f315" fmla="*/ f247 f104 1"/>
              <a:gd name="f316" fmla="*/ f248 f114 1"/>
              <a:gd name="f317" fmla="*/ f248 f104 1"/>
              <a:gd name="f318" fmla="*/ f247 f114 1"/>
              <a:gd name="f319" fmla="*/ f248 f115 1"/>
              <a:gd name="f320" fmla="*/ f247 f115 1"/>
              <a:gd name="f321" fmla="*/ f235 f45 1"/>
              <a:gd name="f322" fmla="*/ f243 f45 1"/>
              <a:gd name="f323" fmla="*/ f46 f249 1"/>
              <a:gd name="f324" fmla="*/ f46 f250 1"/>
              <a:gd name="f325" fmla="+- f251 f252 0"/>
              <a:gd name="f326" fmla="+- f253 0 f254"/>
              <a:gd name="f327" fmla="+- f255 f256 0"/>
              <a:gd name="f328" fmla="+- f257 0 f258"/>
              <a:gd name="f329" fmla="+- f255 f259 0"/>
              <a:gd name="f330" fmla="+- f257 0 f260"/>
              <a:gd name="f331" fmla="+- f261 f262 0"/>
              <a:gd name="f332" fmla="+- f263 0 f264"/>
              <a:gd name="f333" fmla="+- f265 f266 0"/>
              <a:gd name="f334" fmla="+- f267 0 f268"/>
              <a:gd name="f335" fmla="+- f265 f269 0"/>
              <a:gd name="f336" fmla="+- f267 0 f270"/>
              <a:gd name="f337" fmla="+- f271 f272 0"/>
              <a:gd name="f338" fmla="+- f273 0 f274"/>
              <a:gd name="f339" fmla="+- f275 f276 0"/>
              <a:gd name="f340" fmla="+- f277 0 f278"/>
              <a:gd name="f341" fmla="+- f275 f279 0"/>
              <a:gd name="f342" fmla="+- f277 0 f280"/>
              <a:gd name="f343" fmla="+- f281 f282 0"/>
              <a:gd name="f344" fmla="+- f283 0 f284"/>
              <a:gd name="f345" fmla="+- f285 f286 0"/>
              <a:gd name="f346" fmla="+- f287 0 f288"/>
              <a:gd name="f347" fmla="+- f285 f289 0"/>
              <a:gd name="f348" fmla="+- f287 0 f290"/>
              <a:gd name="f349" fmla="+- f291 f292 0"/>
              <a:gd name="f350" fmla="+- f293 0 f294"/>
              <a:gd name="f351" fmla="+- f295 f296 0"/>
              <a:gd name="f352" fmla="+- f297 0 f298"/>
              <a:gd name="f353" fmla="+- f295 f299 0"/>
              <a:gd name="f354" fmla="+- f297 0 f300"/>
              <a:gd name="f355" fmla="+- f301 f302 0"/>
              <a:gd name="f356" fmla="+- f303 0 f304"/>
              <a:gd name="f357" fmla="+- f305 f306 0"/>
              <a:gd name="f358" fmla="+- f307 0 f308"/>
              <a:gd name="f359" fmla="+- f305 f309 0"/>
              <a:gd name="f360" fmla="+- f307 0 f310"/>
              <a:gd name="f361" fmla="+- f311 f312 0"/>
              <a:gd name="f362" fmla="+- f313 0 f314"/>
              <a:gd name="f363" fmla="+- f315 f316 0"/>
              <a:gd name="f364" fmla="+- f317 0 f318"/>
              <a:gd name="f365" fmla="+- f315 f319 0"/>
              <a:gd name="f366" fmla="+- f317 0 f320"/>
              <a:gd name="f367" fmla="+- f321 f252 0"/>
              <a:gd name="f368" fmla="+- f322 f292 0"/>
              <a:gd name="f369" fmla="*/ f323 f323 1"/>
              <a:gd name="f370" fmla="*/ f324 f324 1"/>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0 0 f366"/>
              <a:gd name="f413" fmla="+- f367 10800 0"/>
              <a:gd name="f414" fmla="+- f368 10800 0"/>
              <a:gd name="f415" fmla="+- f369 f370 0"/>
              <a:gd name="f416" fmla="+- f372 10800 0"/>
              <a:gd name="f417" fmla="+- f374 10800 0"/>
              <a:gd name="f418" fmla="+- f376 10800 0"/>
              <a:gd name="f419" fmla="+- f378 10800 0"/>
              <a:gd name="f420" fmla="+- f380 10800 0"/>
              <a:gd name="f421" fmla="+- f382 10800 0"/>
              <a:gd name="f422" fmla="+- f384 10800 0"/>
              <a:gd name="f423" fmla="+- f386 10800 0"/>
              <a:gd name="f424" fmla="+- f388 10800 0"/>
              <a:gd name="f425" fmla="+- f390 10800 0"/>
              <a:gd name="f426" fmla="+- f392 10800 0"/>
              <a:gd name="f427" fmla="+- f394 10800 0"/>
              <a:gd name="f428" fmla="+- f396 10800 0"/>
              <a:gd name="f429" fmla="+- f398 10800 0"/>
              <a:gd name="f430" fmla="+- f400 10800 0"/>
              <a:gd name="f431" fmla="+- f402 10800 0"/>
              <a:gd name="f432" fmla="+- f404 10800 0"/>
              <a:gd name="f433" fmla="+- f406 10800 0"/>
              <a:gd name="f434" fmla="+- f408 10800 0"/>
              <a:gd name="f435" fmla="+- f410 10800 0"/>
              <a:gd name="f436" fmla="+- f412 10800 0"/>
              <a:gd name="f437" fmla="sqrt f415"/>
              <a:gd name="f438" fmla="*/ f413 f18 1"/>
              <a:gd name="f439" fmla="*/ f414 f18 1"/>
              <a:gd name="f440" fmla="*/ f414 f19 1"/>
              <a:gd name="f441" fmla="*/ f413 f19 1"/>
              <a:gd name="f442" fmla="*/ f63 1 f437"/>
              <a:gd name="f443" fmla="*/ f249 f442 1"/>
              <a:gd name="f444" fmla="*/ f250 f442 1"/>
              <a:gd name="f445" fmla="+- 10800 0 f443"/>
              <a:gd name="f446" fmla="+- 10800 0 f444"/>
            </a:gdLst>
            <a:ahLst>
              <a:ahXY gdRefX="f0" minX="f11" maxX="f12" gdRefY="" minY="0" maxY="0">
                <a:pos x="f40" y="f96"/>
              </a:ahXY>
            </a:ahLst>
            <a:cxnLst>
              <a:cxn ang="3cd4">
                <a:pos x="hc" y="t"/>
              </a:cxn>
              <a:cxn ang="0">
                <a:pos x="r" y="vc"/>
              </a:cxn>
              <a:cxn ang="cd4">
                <a:pos x="hc" y="b"/>
              </a:cxn>
              <a:cxn ang="cd2">
                <a:pos x="l" y="vc"/>
              </a:cxn>
              <a:cxn ang="f57">
                <a:pos x="f97" y="f98"/>
              </a:cxn>
              <a:cxn ang="f57">
                <a:pos x="f99" y="f96"/>
              </a:cxn>
              <a:cxn ang="f57">
                <a:pos x="f97" y="f100"/>
              </a:cxn>
              <a:cxn ang="f57">
                <a:pos x="f101" y="f96"/>
              </a:cxn>
            </a:cxnLst>
            <a:rect l="f438" t="f441" r="f439" b="f440"/>
            <a:pathLst>
              <a:path w="21600" h="21600">
                <a:moveTo>
                  <a:pt x="f6" y="f13"/>
                </a:moveTo>
                <a:lnTo>
                  <a:pt x="f86" y="f102"/>
                </a:lnTo>
                <a:lnTo>
                  <a:pt x="f86" y="f103"/>
                </a:lnTo>
                <a:close/>
              </a:path>
              <a:path w="21600" h="21600">
                <a:moveTo>
                  <a:pt x="f371" y="f416"/>
                </a:moveTo>
                <a:lnTo>
                  <a:pt x="f373" y="f417"/>
                </a:lnTo>
                <a:lnTo>
                  <a:pt x="f375" y="f418"/>
                </a:lnTo>
                <a:close/>
              </a:path>
              <a:path w="21600" h="21600">
                <a:moveTo>
                  <a:pt x="f377" y="f419"/>
                </a:moveTo>
                <a:lnTo>
                  <a:pt x="f379" y="f420"/>
                </a:lnTo>
                <a:lnTo>
                  <a:pt x="f381" y="f421"/>
                </a:lnTo>
                <a:close/>
              </a:path>
              <a:path w="21600" h="21600">
                <a:moveTo>
                  <a:pt x="f383" y="f422"/>
                </a:moveTo>
                <a:lnTo>
                  <a:pt x="f385" y="f423"/>
                </a:lnTo>
                <a:lnTo>
                  <a:pt x="f387" y="f424"/>
                </a:lnTo>
                <a:close/>
              </a:path>
              <a:path w="21600" h="21600">
                <a:moveTo>
                  <a:pt x="f389" y="f425"/>
                </a:moveTo>
                <a:lnTo>
                  <a:pt x="f391" y="f426"/>
                </a:lnTo>
                <a:lnTo>
                  <a:pt x="f393" y="f427"/>
                </a:lnTo>
                <a:close/>
              </a:path>
              <a:path w="21600" h="21600">
                <a:moveTo>
                  <a:pt x="f395" y="f428"/>
                </a:moveTo>
                <a:lnTo>
                  <a:pt x="f397" y="f429"/>
                </a:lnTo>
                <a:lnTo>
                  <a:pt x="f399" y="f430"/>
                </a:lnTo>
                <a:close/>
              </a:path>
              <a:path w="21600" h="21600">
                <a:moveTo>
                  <a:pt x="f401" y="f431"/>
                </a:moveTo>
                <a:lnTo>
                  <a:pt x="f403" y="f432"/>
                </a:lnTo>
                <a:lnTo>
                  <a:pt x="f405" y="f433"/>
                </a:lnTo>
                <a:close/>
              </a:path>
              <a:path w="21600" h="21600">
                <a:moveTo>
                  <a:pt x="f407" y="f434"/>
                </a:moveTo>
                <a:lnTo>
                  <a:pt x="f409" y="f435"/>
                </a:lnTo>
                <a:lnTo>
                  <a:pt x="f411" y="f436"/>
                </a:lnTo>
                <a:close/>
              </a:path>
              <a:path w="21600" h="21600">
                <a:moveTo>
                  <a:pt x="f445" y="f446"/>
                </a:moveTo>
                <a:arcTo wR="f46" hR="f46" stAng="f55" swAng="f72"/>
                <a:close/>
              </a:path>
            </a:pathLst>
          </a:custGeom>
          <a:solidFill>
            <a:srgbClr val="FFFF66"/>
          </a:solidFill>
          <a:ln w="0">
            <a:solidFill>
              <a:srgbClr val="000000"/>
            </a:solidFill>
            <a:prstDash val="solid"/>
          </a:ln>
        </p:spPr>
        <p:txBody>
          <a:bodyPr vert="horz" wrap="squar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15" name="14 Forma libre"/>
          <p:cNvSpPr/>
          <p:nvPr/>
        </p:nvSpPr>
        <p:spPr>
          <a:xfrm>
            <a:off x="4408441" y="1796217"/>
            <a:ext cx="326550" cy="326585"/>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360"/>
              <a:gd name="f15" fmla="val -2147483647"/>
              <a:gd name="f16" fmla="val 2147483647"/>
              <a:gd name="f17" fmla="+- 0 0 0"/>
              <a:gd name="f18" fmla="*/ f4 1 21600"/>
              <a:gd name="f19" fmla="*/ f5 1 21600"/>
              <a:gd name="f20" fmla="val f6"/>
              <a:gd name="f21" fmla="val f7"/>
              <a:gd name="f22" fmla="*/ f8 1 180"/>
              <a:gd name="f23" fmla="*/ 0 f8 1"/>
              <a:gd name="f24" fmla="*/ f6 f1 1"/>
              <a:gd name="f25" fmla="*/ f14 f1 1"/>
              <a:gd name="f26" fmla="pin 2700 f0 10125"/>
              <a:gd name="f27" fmla="*/ f17 f1 1"/>
              <a:gd name="f28" fmla="+- f21 0 f20"/>
              <a:gd name="f29" fmla="val f26"/>
              <a:gd name="f30" fmla="*/ 45 f22 1"/>
              <a:gd name="f31" fmla="*/ 90 f22 1"/>
              <a:gd name="f32" fmla="*/ 135 f22 1"/>
              <a:gd name="f33" fmla="*/ 180 f22 1"/>
              <a:gd name="f34" fmla="*/ 225 f22 1"/>
              <a:gd name="f35" fmla="*/ 270 f22 1"/>
              <a:gd name="f36" fmla="*/ 315 f22 1"/>
              <a:gd name="f37" fmla="*/ f23 1 f3"/>
              <a:gd name="f38" fmla="*/ f24 1 f3"/>
              <a:gd name="f39" fmla="*/ f25 1 f3"/>
              <a:gd name="f40" fmla="*/ f26 f18 1"/>
              <a:gd name="f41" fmla="*/ f27 1 f3"/>
              <a:gd name="f42" fmla="*/ f28 1 21600"/>
              <a:gd name="f43" fmla="+- f29 0 2700"/>
              <a:gd name="f44" fmla="+- 10125 0 f29"/>
              <a:gd name="f45" fmla="+- f29 0 10800"/>
              <a:gd name="f46" fmla="+- 10800 0 f29"/>
              <a:gd name="f47" fmla="+- 0 0 f30"/>
              <a:gd name="f48" fmla="+- 0 0 f31"/>
              <a:gd name="f49" fmla="+- 0 0 f32"/>
              <a:gd name="f50" fmla="+- 0 0 f33"/>
              <a:gd name="f51" fmla="+- 0 0 f34"/>
              <a:gd name="f52" fmla="+- 0 0 f35"/>
              <a:gd name="f53" fmla="+- 0 0 f36"/>
              <a:gd name="f54" fmla="+- 0 0 f37"/>
              <a:gd name="f55" fmla="+- f38 0 f2"/>
              <a:gd name="f56" fmla="+- f39 0 f2"/>
              <a:gd name="f57" fmla="+- f41 0 f2"/>
              <a:gd name="f58" fmla="*/ 10800 f42 1"/>
              <a:gd name="f59" fmla="*/ 0 f42 1"/>
              <a:gd name="f60" fmla="*/ 21600 f42 1"/>
              <a:gd name="f61" fmla="*/ f43 5080 1"/>
              <a:gd name="f62" fmla="*/ f44 2120 1"/>
              <a:gd name="f63" fmla="*/ f46 f46 1"/>
              <a:gd name="f64" fmla="*/ f47 f1 1"/>
              <a:gd name="f65" fmla="*/ f48 f1 1"/>
              <a:gd name="f66" fmla="*/ f49 f1 1"/>
              <a:gd name="f67" fmla="*/ f50 f1 1"/>
              <a:gd name="f68" fmla="*/ f51 f1 1"/>
              <a:gd name="f69" fmla="*/ f52 f1 1"/>
              <a:gd name="f70" fmla="*/ f53 f1 1"/>
              <a:gd name="f71" fmla="*/ f54 f1 1"/>
              <a:gd name="f72" fmla="+- f56 0 f55"/>
              <a:gd name="f73" fmla="*/ f61 1 7425"/>
              <a:gd name="f74" fmla="*/ f62 1 7425"/>
              <a:gd name="f75" fmla="*/ f64 1 f8"/>
              <a:gd name="f76" fmla="*/ f65 1 f8"/>
              <a:gd name="f77" fmla="*/ f66 1 f8"/>
              <a:gd name="f78" fmla="*/ f67 1 f8"/>
              <a:gd name="f79" fmla="*/ f68 1 f8"/>
              <a:gd name="f80" fmla="*/ f69 1 f8"/>
              <a:gd name="f81" fmla="*/ f70 1 f8"/>
              <a:gd name="f82" fmla="*/ f71 1 f8"/>
              <a:gd name="f83" fmla="*/ f58 1 f42"/>
              <a:gd name="f84" fmla="*/ f59 1 f42"/>
              <a:gd name="f85" fmla="*/ f60 1 f42"/>
              <a:gd name="f86" fmla="+- f73 2540 0"/>
              <a:gd name="f87" fmla="+- f74 210 0"/>
              <a:gd name="f88" fmla="+- f75 0 f2"/>
              <a:gd name="f89" fmla="+- f76 0 f2"/>
              <a:gd name="f90" fmla="+- f77 0 f2"/>
              <a:gd name="f91" fmla="+- f78 0 f2"/>
              <a:gd name="f92" fmla="+- f79 0 f2"/>
              <a:gd name="f93" fmla="+- f80 0 f2"/>
              <a:gd name="f94" fmla="+- f81 0 f2"/>
              <a:gd name="f95" fmla="+- f82 0 f2"/>
              <a:gd name="f96" fmla="*/ f83 f19 1"/>
              <a:gd name="f97" fmla="*/ f83 f18 1"/>
              <a:gd name="f98" fmla="*/ f84 f19 1"/>
              <a:gd name="f99" fmla="*/ f84 f18 1"/>
              <a:gd name="f100" fmla="*/ f85 f19 1"/>
              <a:gd name="f101" fmla="*/ f85 f18 1"/>
              <a:gd name="f102" fmla="+- 10800 f87 0"/>
              <a:gd name="f103" fmla="+- 10800 0 f87"/>
              <a:gd name="f104" fmla="+- f86 0 10800"/>
              <a:gd name="f105" fmla="+- f88 f2 0"/>
              <a:gd name="f106" fmla="+- f89 f2 0"/>
              <a:gd name="f107" fmla="+- f90 f2 0"/>
              <a:gd name="f108" fmla="+- f91 f2 0"/>
              <a:gd name="f109" fmla="+- f92 f2 0"/>
              <a:gd name="f110" fmla="+- f93 f2 0"/>
              <a:gd name="f111" fmla="+- f94 f2 0"/>
              <a:gd name="f112" fmla="+- f95 f2 0"/>
              <a:gd name="f113" fmla="*/ f105 f8 1"/>
              <a:gd name="f114" fmla="+- f102 0 10800"/>
              <a:gd name="f115" fmla="+- f103 0 10800"/>
              <a:gd name="f116" fmla="*/ f106 f8 1"/>
              <a:gd name="f117" fmla="*/ f107 f8 1"/>
              <a:gd name="f118" fmla="*/ f108 f8 1"/>
              <a:gd name="f119" fmla="*/ f109 f8 1"/>
              <a:gd name="f120" fmla="*/ f110 f8 1"/>
              <a:gd name="f121" fmla="*/ f111 f8 1"/>
              <a:gd name="f122" fmla="*/ f112 f8 1"/>
              <a:gd name="f123" fmla="*/ f113 1 f1"/>
              <a:gd name="f124" fmla="*/ f116 1 f1"/>
              <a:gd name="f125" fmla="*/ f117 1 f1"/>
              <a:gd name="f126" fmla="*/ f118 1 f1"/>
              <a:gd name="f127" fmla="*/ f119 1 f1"/>
              <a:gd name="f128" fmla="*/ f120 1 f1"/>
              <a:gd name="f129" fmla="*/ f121 1 f1"/>
              <a:gd name="f130" fmla="*/ f122 1 f1"/>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0 0 f137"/>
              <a:gd name="f146" fmla="+- 0 0 f138"/>
              <a:gd name="f147" fmla="*/ f139 f1 1"/>
              <a:gd name="f148" fmla="*/ f140 f1 1"/>
              <a:gd name="f149" fmla="*/ f141 f1 1"/>
              <a:gd name="f150" fmla="*/ f142 f1 1"/>
              <a:gd name="f151" fmla="*/ f143 f1 1"/>
              <a:gd name="f152" fmla="*/ f144 f1 1"/>
              <a:gd name="f153" fmla="*/ f145 f1 1"/>
              <a:gd name="f154" fmla="*/ f146 f1 1"/>
              <a:gd name="f155" fmla="*/ f147 1 f8"/>
              <a:gd name="f156" fmla="*/ f148 1 f8"/>
              <a:gd name="f157" fmla="*/ f149 1 f8"/>
              <a:gd name="f158" fmla="*/ f150 1 f8"/>
              <a:gd name="f159" fmla="*/ f151 1 f8"/>
              <a:gd name="f160" fmla="*/ f152 1 f8"/>
              <a:gd name="f161" fmla="*/ f153 1 f8"/>
              <a:gd name="f162" fmla="*/ f154 1 f8"/>
              <a:gd name="f163" fmla="+- f155 0 f2"/>
              <a:gd name="f164" fmla="+- f156 0 f2"/>
              <a:gd name="f165" fmla="+- f157 0 f2"/>
              <a:gd name="f166" fmla="+- f158 0 f2"/>
              <a:gd name="f167" fmla="+- f159 0 f2"/>
              <a:gd name="f168" fmla="+- f160 0 f2"/>
              <a:gd name="f169" fmla="+- f161 0 f2"/>
              <a:gd name="f170" fmla="+- f162 0 f2"/>
              <a:gd name="f171" fmla="sin 1 f163"/>
              <a:gd name="f172" fmla="cos 1 f163"/>
              <a:gd name="f173" fmla="sin 1 f164"/>
              <a:gd name="f174" fmla="cos 1 f164"/>
              <a:gd name="f175" fmla="sin 1 f165"/>
              <a:gd name="f176" fmla="cos 1 f165"/>
              <a:gd name="f177" fmla="sin 1 f166"/>
              <a:gd name="f178" fmla="cos 1 f166"/>
              <a:gd name="f179" fmla="sin 1 f167"/>
              <a:gd name="f180" fmla="cos 1 f167"/>
              <a:gd name="f181" fmla="sin 1 f168"/>
              <a:gd name="f182" fmla="cos 1 f168"/>
              <a:gd name="f183" fmla="sin 1 f169"/>
              <a:gd name="f184" fmla="cos 1 f169"/>
              <a:gd name="f185" fmla="cos 1 f170"/>
              <a:gd name="f186" fmla="sin 1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 0 0 f201"/>
              <a:gd name="f218" fmla="+- 0 0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val f217"/>
              <a:gd name="f234" fmla="val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0 0 f233"/>
              <a:gd name="f250" fmla="+- 0 0 f234"/>
              <a:gd name="f251" fmla="*/ f235 f9 1"/>
              <a:gd name="f252" fmla="*/ f236 f10 1"/>
              <a:gd name="f253" fmla="*/ f236 f9 1"/>
              <a:gd name="f254" fmla="*/ f235 f10 1"/>
              <a:gd name="f255" fmla="*/ f235 f104 1"/>
              <a:gd name="f256" fmla="*/ f236 f114 1"/>
              <a:gd name="f257" fmla="*/ f236 f104 1"/>
              <a:gd name="f258" fmla="*/ f235 f114 1"/>
              <a:gd name="f259" fmla="*/ f236 f115 1"/>
              <a:gd name="f260" fmla="*/ f235 f115 1"/>
              <a:gd name="f261" fmla="*/ f237 f9 1"/>
              <a:gd name="f262" fmla="*/ f238 f10 1"/>
              <a:gd name="f263" fmla="*/ f238 f9 1"/>
              <a:gd name="f264" fmla="*/ f237 f10 1"/>
              <a:gd name="f265" fmla="*/ f237 f104 1"/>
              <a:gd name="f266" fmla="*/ f238 f114 1"/>
              <a:gd name="f267" fmla="*/ f238 f104 1"/>
              <a:gd name="f268" fmla="*/ f237 f114 1"/>
              <a:gd name="f269" fmla="*/ f238 f115 1"/>
              <a:gd name="f270" fmla="*/ f237 f115 1"/>
              <a:gd name="f271" fmla="*/ f239 f9 1"/>
              <a:gd name="f272" fmla="*/ f240 f10 1"/>
              <a:gd name="f273" fmla="*/ f240 f9 1"/>
              <a:gd name="f274" fmla="*/ f239 f10 1"/>
              <a:gd name="f275" fmla="*/ f239 f104 1"/>
              <a:gd name="f276" fmla="*/ f240 f114 1"/>
              <a:gd name="f277" fmla="*/ f240 f104 1"/>
              <a:gd name="f278" fmla="*/ f239 f114 1"/>
              <a:gd name="f279" fmla="*/ f240 f115 1"/>
              <a:gd name="f280" fmla="*/ f239 f115 1"/>
              <a:gd name="f281" fmla="*/ f241 f9 1"/>
              <a:gd name="f282" fmla="*/ f242 f10 1"/>
              <a:gd name="f283" fmla="*/ f242 f9 1"/>
              <a:gd name="f284" fmla="*/ f241 f10 1"/>
              <a:gd name="f285" fmla="*/ f241 f104 1"/>
              <a:gd name="f286" fmla="*/ f242 f114 1"/>
              <a:gd name="f287" fmla="*/ f242 f104 1"/>
              <a:gd name="f288" fmla="*/ f241 f114 1"/>
              <a:gd name="f289" fmla="*/ f242 f115 1"/>
              <a:gd name="f290" fmla="*/ f241 f115 1"/>
              <a:gd name="f291" fmla="*/ f243 f9 1"/>
              <a:gd name="f292" fmla="*/ f244 f10 1"/>
              <a:gd name="f293" fmla="*/ f244 f9 1"/>
              <a:gd name="f294" fmla="*/ f243 f10 1"/>
              <a:gd name="f295" fmla="*/ f243 f104 1"/>
              <a:gd name="f296" fmla="*/ f244 f114 1"/>
              <a:gd name="f297" fmla="*/ f244 f104 1"/>
              <a:gd name="f298" fmla="*/ f243 f114 1"/>
              <a:gd name="f299" fmla="*/ f244 f115 1"/>
              <a:gd name="f300" fmla="*/ f243 f115 1"/>
              <a:gd name="f301" fmla="*/ f245 f9 1"/>
              <a:gd name="f302" fmla="*/ f246 f10 1"/>
              <a:gd name="f303" fmla="*/ f246 f9 1"/>
              <a:gd name="f304" fmla="*/ f245 f10 1"/>
              <a:gd name="f305" fmla="*/ f245 f104 1"/>
              <a:gd name="f306" fmla="*/ f246 f114 1"/>
              <a:gd name="f307" fmla="*/ f246 f104 1"/>
              <a:gd name="f308" fmla="*/ f245 f114 1"/>
              <a:gd name="f309" fmla="*/ f246 f115 1"/>
              <a:gd name="f310" fmla="*/ f245 f115 1"/>
              <a:gd name="f311" fmla="*/ f247 f9 1"/>
              <a:gd name="f312" fmla="*/ f248 f10 1"/>
              <a:gd name="f313" fmla="*/ f248 f9 1"/>
              <a:gd name="f314" fmla="*/ f247 f10 1"/>
              <a:gd name="f315" fmla="*/ f247 f104 1"/>
              <a:gd name="f316" fmla="*/ f248 f114 1"/>
              <a:gd name="f317" fmla="*/ f248 f104 1"/>
              <a:gd name="f318" fmla="*/ f247 f114 1"/>
              <a:gd name="f319" fmla="*/ f248 f115 1"/>
              <a:gd name="f320" fmla="*/ f247 f115 1"/>
              <a:gd name="f321" fmla="*/ f235 f45 1"/>
              <a:gd name="f322" fmla="*/ f243 f45 1"/>
              <a:gd name="f323" fmla="*/ f46 f249 1"/>
              <a:gd name="f324" fmla="*/ f46 f250 1"/>
              <a:gd name="f325" fmla="+- f251 f252 0"/>
              <a:gd name="f326" fmla="+- f253 0 f254"/>
              <a:gd name="f327" fmla="+- f255 f256 0"/>
              <a:gd name="f328" fmla="+- f257 0 f258"/>
              <a:gd name="f329" fmla="+- f255 f259 0"/>
              <a:gd name="f330" fmla="+- f257 0 f260"/>
              <a:gd name="f331" fmla="+- f261 f262 0"/>
              <a:gd name="f332" fmla="+- f263 0 f264"/>
              <a:gd name="f333" fmla="+- f265 f266 0"/>
              <a:gd name="f334" fmla="+- f267 0 f268"/>
              <a:gd name="f335" fmla="+- f265 f269 0"/>
              <a:gd name="f336" fmla="+- f267 0 f270"/>
              <a:gd name="f337" fmla="+- f271 f272 0"/>
              <a:gd name="f338" fmla="+- f273 0 f274"/>
              <a:gd name="f339" fmla="+- f275 f276 0"/>
              <a:gd name="f340" fmla="+- f277 0 f278"/>
              <a:gd name="f341" fmla="+- f275 f279 0"/>
              <a:gd name="f342" fmla="+- f277 0 f280"/>
              <a:gd name="f343" fmla="+- f281 f282 0"/>
              <a:gd name="f344" fmla="+- f283 0 f284"/>
              <a:gd name="f345" fmla="+- f285 f286 0"/>
              <a:gd name="f346" fmla="+- f287 0 f288"/>
              <a:gd name="f347" fmla="+- f285 f289 0"/>
              <a:gd name="f348" fmla="+- f287 0 f290"/>
              <a:gd name="f349" fmla="+- f291 f292 0"/>
              <a:gd name="f350" fmla="+- f293 0 f294"/>
              <a:gd name="f351" fmla="+- f295 f296 0"/>
              <a:gd name="f352" fmla="+- f297 0 f298"/>
              <a:gd name="f353" fmla="+- f295 f299 0"/>
              <a:gd name="f354" fmla="+- f297 0 f300"/>
              <a:gd name="f355" fmla="+- f301 f302 0"/>
              <a:gd name="f356" fmla="+- f303 0 f304"/>
              <a:gd name="f357" fmla="+- f305 f306 0"/>
              <a:gd name="f358" fmla="+- f307 0 f308"/>
              <a:gd name="f359" fmla="+- f305 f309 0"/>
              <a:gd name="f360" fmla="+- f307 0 f310"/>
              <a:gd name="f361" fmla="+- f311 f312 0"/>
              <a:gd name="f362" fmla="+- f313 0 f314"/>
              <a:gd name="f363" fmla="+- f315 f316 0"/>
              <a:gd name="f364" fmla="+- f317 0 f318"/>
              <a:gd name="f365" fmla="+- f315 f319 0"/>
              <a:gd name="f366" fmla="+- f317 0 f320"/>
              <a:gd name="f367" fmla="+- f321 f252 0"/>
              <a:gd name="f368" fmla="+- f322 f292 0"/>
              <a:gd name="f369" fmla="*/ f323 f323 1"/>
              <a:gd name="f370" fmla="*/ f324 f324 1"/>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0 0 f366"/>
              <a:gd name="f413" fmla="+- f367 10800 0"/>
              <a:gd name="f414" fmla="+- f368 10800 0"/>
              <a:gd name="f415" fmla="+- f369 f370 0"/>
              <a:gd name="f416" fmla="+- f372 10800 0"/>
              <a:gd name="f417" fmla="+- f374 10800 0"/>
              <a:gd name="f418" fmla="+- f376 10800 0"/>
              <a:gd name="f419" fmla="+- f378 10800 0"/>
              <a:gd name="f420" fmla="+- f380 10800 0"/>
              <a:gd name="f421" fmla="+- f382 10800 0"/>
              <a:gd name="f422" fmla="+- f384 10800 0"/>
              <a:gd name="f423" fmla="+- f386 10800 0"/>
              <a:gd name="f424" fmla="+- f388 10800 0"/>
              <a:gd name="f425" fmla="+- f390 10800 0"/>
              <a:gd name="f426" fmla="+- f392 10800 0"/>
              <a:gd name="f427" fmla="+- f394 10800 0"/>
              <a:gd name="f428" fmla="+- f396 10800 0"/>
              <a:gd name="f429" fmla="+- f398 10800 0"/>
              <a:gd name="f430" fmla="+- f400 10800 0"/>
              <a:gd name="f431" fmla="+- f402 10800 0"/>
              <a:gd name="f432" fmla="+- f404 10800 0"/>
              <a:gd name="f433" fmla="+- f406 10800 0"/>
              <a:gd name="f434" fmla="+- f408 10800 0"/>
              <a:gd name="f435" fmla="+- f410 10800 0"/>
              <a:gd name="f436" fmla="+- f412 10800 0"/>
              <a:gd name="f437" fmla="sqrt f415"/>
              <a:gd name="f438" fmla="*/ f413 f18 1"/>
              <a:gd name="f439" fmla="*/ f414 f18 1"/>
              <a:gd name="f440" fmla="*/ f414 f19 1"/>
              <a:gd name="f441" fmla="*/ f413 f19 1"/>
              <a:gd name="f442" fmla="*/ f63 1 f437"/>
              <a:gd name="f443" fmla="*/ f249 f442 1"/>
              <a:gd name="f444" fmla="*/ f250 f442 1"/>
              <a:gd name="f445" fmla="+- 10800 0 f443"/>
              <a:gd name="f446" fmla="+- 10800 0 f444"/>
            </a:gdLst>
            <a:ahLst>
              <a:ahXY gdRefX="f0" minX="f11" maxX="f12" gdRefY="" minY="0" maxY="0">
                <a:pos x="f40" y="f96"/>
              </a:ahXY>
            </a:ahLst>
            <a:cxnLst>
              <a:cxn ang="3cd4">
                <a:pos x="hc" y="t"/>
              </a:cxn>
              <a:cxn ang="0">
                <a:pos x="r" y="vc"/>
              </a:cxn>
              <a:cxn ang="cd4">
                <a:pos x="hc" y="b"/>
              </a:cxn>
              <a:cxn ang="cd2">
                <a:pos x="l" y="vc"/>
              </a:cxn>
              <a:cxn ang="f57">
                <a:pos x="f97" y="f98"/>
              </a:cxn>
              <a:cxn ang="f57">
                <a:pos x="f99" y="f96"/>
              </a:cxn>
              <a:cxn ang="f57">
                <a:pos x="f97" y="f100"/>
              </a:cxn>
              <a:cxn ang="f57">
                <a:pos x="f101" y="f96"/>
              </a:cxn>
            </a:cxnLst>
            <a:rect l="f438" t="f441" r="f439" b="f440"/>
            <a:pathLst>
              <a:path w="21600" h="21600">
                <a:moveTo>
                  <a:pt x="f6" y="f13"/>
                </a:moveTo>
                <a:lnTo>
                  <a:pt x="f86" y="f102"/>
                </a:lnTo>
                <a:lnTo>
                  <a:pt x="f86" y="f103"/>
                </a:lnTo>
                <a:close/>
              </a:path>
              <a:path w="21600" h="21600">
                <a:moveTo>
                  <a:pt x="f371" y="f416"/>
                </a:moveTo>
                <a:lnTo>
                  <a:pt x="f373" y="f417"/>
                </a:lnTo>
                <a:lnTo>
                  <a:pt x="f375" y="f418"/>
                </a:lnTo>
                <a:close/>
              </a:path>
              <a:path w="21600" h="21600">
                <a:moveTo>
                  <a:pt x="f377" y="f419"/>
                </a:moveTo>
                <a:lnTo>
                  <a:pt x="f379" y="f420"/>
                </a:lnTo>
                <a:lnTo>
                  <a:pt x="f381" y="f421"/>
                </a:lnTo>
                <a:close/>
              </a:path>
              <a:path w="21600" h="21600">
                <a:moveTo>
                  <a:pt x="f383" y="f422"/>
                </a:moveTo>
                <a:lnTo>
                  <a:pt x="f385" y="f423"/>
                </a:lnTo>
                <a:lnTo>
                  <a:pt x="f387" y="f424"/>
                </a:lnTo>
                <a:close/>
              </a:path>
              <a:path w="21600" h="21600">
                <a:moveTo>
                  <a:pt x="f389" y="f425"/>
                </a:moveTo>
                <a:lnTo>
                  <a:pt x="f391" y="f426"/>
                </a:lnTo>
                <a:lnTo>
                  <a:pt x="f393" y="f427"/>
                </a:lnTo>
                <a:close/>
              </a:path>
              <a:path w="21600" h="21600">
                <a:moveTo>
                  <a:pt x="f395" y="f428"/>
                </a:moveTo>
                <a:lnTo>
                  <a:pt x="f397" y="f429"/>
                </a:lnTo>
                <a:lnTo>
                  <a:pt x="f399" y="f430"/>
                </a:lnTo>
                <a:close/>
              </a:path>
              <a:path w="21600" h="21600">
                <a:moveTo>
                  <a:pt x="f401" y="f431"/>
                </a:moveTo>
                <a:lnTo>
                  <a:pt x="f403" y="f432"/>
                </a:lnTo>
                <a:lnTo>
                  <a:pt x="f405" y="f433"/>
                </a:lnTo>
                <a:close/>
              </a:path>
              <a:path w="21600" h="21600">
                <a:moveTo>
                  <a:pt x="f407" y="f434"/>
                </a:moveTo>
                <a:lnTo>
                  <a:pt x="f409" y="f435"/>
                </a:lnTo>
                <a:lnTo>
                  <a:pt x="f411" y="f436"/>
                </a:lnTo>
                <a:close/>
              </a:path>
              <a:path w="21600" h="21600">
                <a:moveTo>
                  <a:pt x="f445" y="f446"/>
                </a:moveTo>
                <a:arcTo wR="f46" hR="f46" stAng="f55" swAng="f72"/>
                <a:close/>
              </a:path>
            </a:pathLst>
          </a:custGeom>
          <a:solidFill>
            <a:srgbClr val="FFFF66"/>
          </a:solidFill>
          <a:ln w="0">
            <a:solidFill>
              <a:srgbClr val="000000"/>
            </a:solidFill>
            <a:prstDash val="solid"/>
          </a:ln>
        </p:spPr>
        <p:txBody>
          <a:bodyPr vert="horz" wrap="squar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16" name="15 Forma libre"/>
          <p:cNvSpPr/>
          <p:nvPr/>
        </p:nvSpPr>
        <p:spPr>
          <a:xfrm>
            <a:off x="4734991" y="2775979"/>
            <a:ext cx="326550" cy="489876"/>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val f2"/>
              <a:gd name="f174" fmla="val f3"/>
              <a:gd name="f175" fmla="+- f174 0 f173"/>
              <a:gd name="f176" fmla="*/ f175 1 21600"/>
              <a:gd name="f177" fmla="*/ 3000 f176 1"/>
              <a:gd name="f178" fmla="*/ 17110 f176 1"/>
              <a:gd name="f179" fmla="*/ 17330 f176 1"/>
              <a:gd name="f180" fmla="*/ 3320 f176 1"/>
              <a:gd name="f181" fmla="*/ f177 1 f176"/>
              <a:gd name="f182" fmla="*/ f178 1 f176"/>
              <a:gd name="f183" fmla="*/ f180 1 f176"/>
              <a:gd name="f184" fmla="*/ f179 1 f176"/>
              <a:gd name="f185" fmla="*/ f181 f171 1"/>
              <a:gd name="f186" fmla="*/ f182 f171 1"/>
              <a:gd name="f187" fmla="*/ f184 f172 1"/>
              <a:gd name="f188" fmla="*/ f183 f172 1"/>
            </a:gdLst>
            <a:ahLst/>
            <a:cxnLst>
              <a:cxn ang="3cd4">
                <a:pos x="hc" y="t"/>
              </a:cxn>
              <a:cxn ang="0">
                <a:pos x="r" y="vc"/>
              </a:cxn>
              <a:cxn ang="cd4">
                <a:pos x="hc" y="b"/>
              </a:cxn>
              <a:cxn ang="cd2">
                <a:pos x="l" y="vc"/>
              </a:cxn>
            </a:cxnLst>
            <a:rect l="f185" t="f188" r="f186" b="f187"/>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E6E6FF"/>
          </a:solidFill>
          <a:ln w="0">
            <a:solidFill>
              <a:srgbClr val="000000"/>
            </a:solidFill>
            <a:prstDash val="solid"/>
          </a:ln>
        </p:spPr>
        <p:txBody>
          <a:bodyPr vert="horz" wrap="non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17" name="16 Forma libre"/>
          <p:cNvSpPr/>
          <p:nvPr/>
        </p:nvSpPr>
        <p:spPr>
          <a:xfrm>
            <a:off x="5224817" y="3102564"/>
            <a:ext cx="326550" cy="326585"/>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val f2"/>
              <a:gd name="f174" fmla="val f3"/>
              <a:gd name="f175" fmla="+- f174 0 f173"/>
              <a:gd name="f176" fmla="*/ f175 1 21600"/>
              <a:gd name="f177" fmla="*/ 3000 f176 1"/>
              <a:gd name="f178" fmla="*/ 17110 f176 1"/>
              <a:gd name="f179" fmla="*/ 17330 f176 1"/>
              <a:gd name="f180" fmla="*/ 3320 f176 1"/>
              <a:gd name="f181" fmla="*/ f177 1 f176"/>
              <a:gd name="f182" fmla="*/ f178 1 f176"/>
              <a:gd name="f183" fmla="*/ f180 1 f176"/>
              <a:gd name="f184" fmla="*/ f179 1 f176"/>
              <a:gd name="f185" fmla="*/ f181 f171 1"/>
              <a:gd name="f186" fmla="*/ f182 f171 1"/>
              <a:gd name="f187" fmla="*/ f184 f172 1"/>
              <a:gd name="f188" fmla="*/ f183 f172 1"/>
            </a:gdLst>
            <a:ahLst/>
            <a:cxnLst>
              <a:cxn ang="3cd4">
                <a:pos x="hc" y="t"/>
              </a:cxn>
              <a:cxn ang="0">
                <a:pos x="r" y="vc"/>
              </a:cxn>
              <a:cxn ang="cd4">
                <a:pos x="hc" y="b"/>
              </a:cxn>
              <a:cxn ang="cd2">
                <a:pos x="l" y="vc"/>
              </a:cxn>
            </a:cxnLst>
            <a:rect l="f185" t="f188" r="f186" b="f187"/>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E6E6FF"/>
          </a:solidFill>
          <a:ln w="0">
            <a:solidFill>
              <a:srgbClr val="000000"/>
            </a:solidFill>
            <a:prstDash val="solid"/>
          </a:ln>
        </p:spPr>
        <p:txBody>
          <a:bodyPr vert="horz" wrap="non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18" name="17 Forma libre"/>
          <p:cNvSpPr/>
          <p:nvPr/>
        </p:nvSpPr>
        <p:spPr>
          <a:xfrm>
            <a:off x="6367752" y="3265856"/>
            <a:ext cx="163275" cy="326585"/>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val f2"/>
              <a:gd name="f174" fmla="val f3"/>
              <a:gd name="f175" fmla="+- f174 0 f173"/>
              <a:gd name="f176" fmla="*/ f175 1 21600"/>
              <a:gd name="f177" fmla="*/ 3000 f176 1"/>
              <a:gd name="f178" fmla="*/ 17110 f176 1"/>
              <a:gd name="f179" fmla="*/ 17330 f176 1"/>
              <a:gd name="f180" fmla="*/ 3320 f176 1"/>
              <a:gd name="f181" fmla="*/ f177 1 f176"/>
              <a:gd name="f182" fmla="*/ f178 1 f176"/>
              <a:gd name="f183" fmla="*/ f180 1 f176"/>
              <a:gd name="f184" fmla="*/ f179 1 f176"/>
              <a:gd name="f185" fmla="*/ f181 f171 1"/>
              <a:gd name="f186" fmla="*/ f182 f171 1"/>
              <a:gd name="f187" fmla="*/ f184 f172 1"/>
              <a:gd name="f188" fmla="*/ f183 f172 1"/>
            </a:gdLst>
            <a:ahLst/>
            <a:cxnLst>
              <a:cxn ang="3cd4">
                <a:pos x="hc" y="t"/>
              </a:cxn>
              <a:cxn ang="0">
                <a:pos x="r" y="vc"/>
              </a:cxn>
              <a:cxn ang="cd4">
                <a:pos x="hc" y="b"/>
              </a:cxn>
              <a:cxn ang="cd2">
                <a:pos x="l" y="vc"/>
              </a:cxn>
            </a:cxnLst>
            <a:rect l="f185" t="f188" r="f186" b="f187"/>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E6E6FF"/>
          </a:solidFill>
          <a:ln w="0">
            <a:solidFill>
              <a:srgbClr val="000000"/>
            </a:solidFill>
            <a:prstDash val="solid"/>
          </a:ln>
        </p:spPr>
        <p:txBody>
          <a:bodyPr vert="horz" wrap="non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19" name="18 Forma libre"/>
          <p:cNvSpPr/>
          <p:nvPr/>
        </p:nvSpPr>
        <p:spPr>
          <a:xfrm>
            <a:off x="5714643" y="3102564"/>
            <a:ext cx="326550" cy="326585"/>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val f2"/>
              <a:gd name="f174" fmla="val f3"/>
              <a:gd name="f175" fmla="+- f174 0 f173"/>
              <a:gd name="f176" fmla="*/ f175 1 21600"/>
              <a:gd name="f177" fmla="*/ 3000 f176 1"/>
              <a:gd name="f178" fmla="*/ 17110 f176 1"/>
              <a:gd name="f179" fmla="*/ 17330 f176 1"/>
              <a:gd name="f180" fmla="*/ 3320 f176 1"/>
              <a:gd name="f181" fmla="*/ f177 1 f176"/>
              <a:gd name="f182" fmla="*/ f178 1 f176"/>
              <a:gd name="f183" fmla="*/ f180 1 f176"/>
              <a:gd name="f184" fmla="*/ f179 1 f176"/>
              <a:gd name="f185" fmla="*/ f181 f171 1"/>
              <a:gd name="f186" fmla="*/ f182 f171 1"/>
              <a:gd name="f187" fmla="*/ f184 f172 1"/>
              <a:gd name="f188" fmla="*/ f183 f172 1"/>
            </a:gdLst>
            <a:ahLst/>
            <a:cxnLst>
              <a:cxn ang="3cd4">
                <a:pos x="hc" y="t"/>
              </a:cxn>
              <a:cxn ang="0">
                <a:pos x="r" y="vc"/>
              </a:cxn>
              <a:cxn ang="cd4">
                <a:pos x="hc" y="b"/>
              </a:cxn>
              <a:cxn ang="cd2">
                <a:pos x="l" y="vc"/>
              </a:cxn>
            </a:cxnLst>
            <a:rect l="f185" t="f188" r="f186" b="f187"/>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E6E6FF"/>
          </a:solidFill>
          <a:ln w="0">
            <a:solidFill>
              <a:srgbClr val="000000"/>
            </a:solidFill>
            <a:prstDash val="solid"/>
          </a:ln>
        </p:spPr>
        <p:txBody>
          <a:bodyPr vert="horz" wrap="non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
        <p:nvSpPr>
          <p:cNvPr id="20" name="19 Forma libre"/>
          <p:cNvSpPr/>
          <p:nvPr/>
        </p:nvSpPr>
        <p:spPr>
          <a:xfrm>
            <a:off x="5877918" y="3592441"/>
            <a:ext cx="489825" cy="326585"/>
          </a:xfrm>
          <a:custGeom>
            <a:avLst/>
            <a:gdLst>
              <a:gd name="f0" fmla="val w"/>
              <a:gd name="f1" fmla="val h"/>
              <a:gd name="f2" fmla="val 0"/>
              <a:gd name="f3" fmla="val 21600"/>
              <a:gd name="f4" fmla="val 1930"/>
              <a:gd name="f5" fmla="val 7160"/>
              <a:gd name="f6" fmla="val 1530"/>
              <a:gd name="f7" fmla="val 4490"/>
              <a:gd name="f8" fmla="val 3400"/>
              <a:gd name="f9" fmla="val 1970"/>
              <a:gd name="f10" fmla="val 5270"/>
              <a:gd name="f11" fmla="val 5860"/>
              <a:gd name="f12" fmla="val 1950"/>
              <a:gd name="f13" fmla="val 6470"/>
              <a:gd name="f14" fmla="val 2210"/>
              <a:gd name="f15" fmla="val 6970"/>
              <a:gd name="f16" fmla="val 2600"/>
              <a:gd name="f17" fmla="val 7450"/>
              <a:gd name="f18" fmla="val 1390"/>
              <a:gd name="f19" fmla="val 8340"/>
              <a:gd name="f20" fmla="val 650"/>
              <a:gd name="f21" fmla="val 9340"/>
              <a:gd name="f22" fmla="val 10004"/>
              <a:gd name="f23" fmla="val 690"/>
              <a:gd name="f24" fmla="val 10710"/>
              <a:gd name="f25" fmla="val 1050"/>
              <a:gd name="f26" fmla="val 11210"/>
              <a:gd name="f27" fmla="val 1700"/>
              <a:gd name="f28" fmla="val 11570"/>
              <a:gd name="f29" fmla="val 630"/>
              <a:gd name="f30" fmla="val 12330"/>
              <a:gd name="f31" fmla="val 13150"/>
              <a:gd name="f32" fmla="val 13840"/>
              <a:gd name="f33" fmla="val 14470"/>
              <a:gd name="f34" fmla="val 460"/>
              <a:gd name="f35" fmla="val 14870"/>
              <a:gd name="f36" fmla="val 1160"/>
              <a:gd name="f37" fmla="val 15330"/>
              <a:gd name="f38" fmla="val 440"/>
              <a:gd name="f39" fmla="val 16020"/>
              <a:gd name="f40" fmla="val 16740"/>
              <a:gd name="f41" fmla="val 17910"/>
              <a:gd name="f42" fmla="val 18900"/>
              <a:gd name="f43" fmla="val 1130"/>
              <a:gd name="f44" fmla="val 19110"/>
              <a:gd name="f45" fmla="val 2710"/>
              <a:gd name="f46" fmla="val 20240"/>
              <a:gd name="f47" fmla="val 3150"/>
              <a:gd name="f48" fmla="val 21060"/>
              <a:gd name="f49" fmla="val 4580"/>
              <a:gd name="f50" fmla="val 6220"/>
              <a:gd name="f51" fmla="val 6720"/>
              <a:gd name="f52" fmla="val 21000"/>
              <a:gd name="f53" fmla="val 7200"/>
              <a:gd name="f54" fmla="val 20830"/>
              <a:gd name="f55" fmla="val 7660"/>
              <a:gd name="f56" fmla="val 21310"/>
              <a:gd name="f57" fmla="val 8460"/>
              <a:gd name="f58" fmla="val 9450"/>
              <a:gd name="f59" fmla="val 10460"/>
              <a:gd name="f60" fmla="val 12750"/>
              <a:gd name="f61" fmla="val 20310"/>
              <a:gd name="f62" fmla="val 14680"/>
              <a:gd name="f63" fmla="val 18650"/>
              <a:gd name="f64" fmla="val 15010"/>
              <a:gd name="f65" fmla="val 17200"/>
              <a:gd name="f66" fmla="val 17370"/>
              <a:gd name="f67" fmla="val 18920"/>
              <a:gd name="f68" fmla="val 15770"/>
              <a:gd name="f69" fmla="val 15220"/>
              <a:gd name="f70" fmla="val 14700"/>
              <a:gd name="f71" fmla="val 18710"/>
              <a:gd name="f72" fmla="val 14240"/>
              <a:gd name="f73" fmla="val 18310"/>
              <a:gd name="f74" fmla="val 13820"/>
              <a:gd name="f75" fmla="val 12490"/>
              <a:gd name="f76" fmla="val 11000"/>
              <a:gd name="f77" fmla="val 9890"/>
              <a:gd name="f78" fmla="val 8840"/>
              <a:gd name="f79" fmla="val 20790"/>
              <a:gd name="f80" fmla="val 8210"/>
              <a:gd name="f81" fmla="val 19510"/>
              <a:gd name="f82" fmla="val 7620"/>
              <a:gd name="f83" fmla="val 20000"/>
              <a:gd name="f84" fmla="val 7930"/>
              <a:gd name="f85" fmla="val 20290"/>
              <a:gd name="f86" fmla="val 6240"/>
              <a:gd name="f87" fmla="val 4850"/>
              <a:gd name="f88" fmla="val 3570"/>
              <a:gd name="f89" fmla="val 19280"/>
              <a:gd name="f90" fmla="val 2900"/>
              <a:gd name="f91" fmla="val 17640"/>
              <a:gd name="f92" fmla="val 1300"/>
              <a:gd name="f93" fmla="val 17600"/>
              <a:gd name="f94" fmla="val 480"/>
              <a:gd name="f95" fmla="val 16300"/>
              <a:gd name="f96" fmla="val 14660"/>
              <a:gd name="f97" fmla="val 13900"/>
              <a:gd name="f98" fmla="val 13210"/>
              <a:gd name="f99" fmla="val 1070"/>
              <a:gd name="f100" fmla="val 12640"/>
              <a:gd name="f101" fmla="val 380"/>
              <a:gd name="f102" fmla="val 12160"/>
              <a:gd name="f103" fmla="val 10120"/>
              <a:gd name="f104" fmla="val 8590"/>
              <a:gd name="f105" fmla="val 840"/>
              <a:gd name="f106" fmla="val 7330"/>
              <a:gd name="f107" fmla="val 7410"/>
              <a:gd name="f108" fmla="val 2040"/>
              <a:gd name="f109" fmla="val 7690"/>
              <a:gd name="f110" fmla="val 2090"/>
              <a:gd name="f111" fmla="val 7920"/>
              <a:gd name="f112" fmla="val 2790"/>
              <a:gd name="f113" fmla="val 7480"/>
              <a:gd name="f114" fmla="val 3050"/>
              <a:gd name="f115" fmla="val 7670"/>
              <a:gd name="f116" fmla="val 3310"/>
              <a:gd name="f117" fmla="val 11130"/>
              <a:gd name="f118" fmla="val 1910"/>
              <a:gd name="f119" fmla="val 11080"/>
              <a:gd name="f120" fmla="val 2160"/>
              <a:gd name="f121" fmla="val 11030"/>
              <a:gd name="f122" fmla="val 2400"/>
              <a:gd name="f123" fmla="val 14720"/>
              <a:gd name="f124" fmla="val 1400"/>
              <a:gd name="f125" fmla="val 14640"/>
              <a:gd name="f126" fmla="val 1720"/>
              <a:gd name="f127" fmla="val 14540"/>
              <a:gd name="f128" fmla="val 2010"/>
              <a:gd name="f129" fmla="val 19130"/>
              <a:gd name="f130" fmla="val 2890"/>
              <a:gd name="f131" fmla="val 19230"/>
              <a:gd name="f132" fmla="val 3290"/>
              <a:gd name="f133" fmla="val 19190"/>
              <a:gd name="f134" fmla="val 3380"/>
              <a:gd name="f135" fmla="val 20660"/>
              <a:gd name="f136" fmla="val 8170"/>
              <a:gd name="f137" fmla="val 20430"/>
              <a:gd name="f138" fmla="val 8620"/>
              <a:gd name="f139" fmla="val 20110"/>
              <a:gd name="f140" fmla="val 8990"/>
              <a:gd name="f141" fmla="val 18660"/>
              <a:gd name="f142" fmla="val 18740"/>
              <a:gd name="f143" fmla="val 14200"/>
              <a:gd name="f144" fmla="val 18280"/>
              <a:gd name="f145" fmla="val 12200"/>
              <a:gd name="f146" fmla="val 17000"/>
              <a:gd name="f147" fmla="val 11450"/>
              <a:gd name="f148" fmla="val 14320"/>
              <a:gd name="f149" fmla="val 17980"/>
              <a:gd name="f150" fmla="val 14350"/>
              <a:gd name="f151" fmla="val 17680"/>
              <a:gd name="f152" fmla="val 14370"/>
              <a:gd name="f153" fmla="val 17360"/>
              <a:gd name="f154" fmla="val 8220"/>
              <a:gd name="f155" fmla="val 8060"/>
              <a:gd name="f156" fmla="val 19250"/>
              <a:gd name="f157" fmla="val 7960"/>
              <a:gd name="f158" fmla="val 18950"/>
              <a:gd name="f159" fmla="val 7860"/>
              <a:gd name="f160" fmla="val 18640"/>
              <a:gd name="f161" fmla="val 3090"/>
              <a:gd name="f162" fmla="val 3280"/>
              <a:gd name="f163" fmla="val 17540"/>
              <a:gd name="f164" fmla="val 3460"/>
              <a:gd name="f165" fmla="val 17450"/>
              <a:gd name="f166" fmla="val 12900"/>
              <a:gd name="f167" fmla="val 1780"/>
              <a:gd name="f168" fmla="val 13130"/>
              <a:gd name="f169" fmla="val 2330"/>
              <a:gd name="f170" fmla="val 13040"/>
              <a:gd name="f171" fmla="*/ f0 1 21600"/>
              <a:gd name="f172" fmla="*/ f1 1 21600"/>
              <a:gd name="f173" fmla="val f2"/>
              <a:gd name="f174" fmla="val f3"/>
              <a:gd name="f175" fmla="+- f174 0 f173"/>
              <a:gd name="f176" fmla="*/ f175 1 21600"/>
              <a:gd name="f177" fmla="*/ 3000 f176 1"/>
              <a:gd name="f178" fmla="*/ 17110 f176 1"/>
              <a:gd name="f179" fmla="*/ 17330 f176 1"/>
              <a:gd name="f180" fmla="*/ 3320 f176 1"/>
              <a:gd name="f181" fmla="*/ f177 1 f176"/>
              <a:gd name="f182" fmla="*/ f178 1 f176"/>
              <a:gd name="f183" fmla="*/ f180 1 f176"/>
              <a:gd name="f184" fmla="*/ f179 1 f176"/>
              <a:gd name="f185" fmla="*/ f181 f171 1"/>
              <a:gd name="f186" fmla="*/ f182 f171 1"/>
              <a:gd name="f187" fmla="*/ f184 f172 1"/>
              <a:gd name="f188" fmla="*/ f183 f172 1"/>
            </a:gdLst>
            <a:ahLst/>
            <a:cxnLst>
              <a:cxn ang="3cd4">
                <a:pos x="hc" y="t"/>
              </a:cxn>
              <a:cxn ang="0">
                <a:pos x="r" y="vc"/>
              </a:cxn>
              <a:cxn ang="cd4">
                <a:pos x="hc" y="b"/>
              </a:cxn>
              <a:cxn ang="cd2">
                <a:pos x="l" y="vc"/>
              </a:cxn>
            </a:cxnLst>
            <a:rect l="f185" t="f188" r="f186" b="f187"/>
            <a:pathLst>
              <a:path w="21600" h="21600">
                <a:moveTo>
                  <a:pt x="f4" y="f5"/>
                </a:moveTo>
                <a:cubicBezTo>
                  <a:pt x="f6" y="f7"/>
                  <a:pt x="f8" y="f9"/>
                  <a:pt x="f10" y="f9"/>
                </a:cubicBezTo>
                <a:cubicBezTo>
                  <a:pt x="f11" y="f12"/>
                  <a:pt x="f13" y="f14"/>
                  <a:pt x="f15" y="f16"/>
                </a:cubicBezTo>
                <a:cubicBezTo>
                  <a:pt x="f17" y="f18"/>
                  <a:pt x="f19" y="f20"/>
                  <a:pt x="f21" y="f20"/>
                </a:cubicBezTo>
                <a:cubicBezTo>
                  <a:pt x="f22" y="f23"/>
                  <a:pt x="f24" y="f25"/>
                  <a:pt x="f26" y="f27"/>
                </a:cubicBezTo>
                <a:cubicBezTo>
                  <a:pt x="f28" y="f29"/>
                  <a:pt x="f30" y="f2"/>
                  <a:pt x="f31" y="f2"/>
                </a:cubicBezTo>
                <a:cubicBezTo>
                  <a:pt x="f32" y="f2"/>
                  <a:pt x="f33" y="f34"/>
                  <a:pt x="f35" y="f36"/>
                </a:cubicBezTo>
                <a:cubicBezTo>
                  <a:pt x="f37" y="f38"/>
                  <a:pt x="f39" y="f2"/>
                  <a:pt x="f40" y="f2"/>
                </a:cubicBezTo>
                <a:cubicBezTo>
                  <a:pt x="f41" y="f2"/>
                  <a:pt x="f42" y="f43"/>
                  <a:pt x="f44" y="f45"/>
                </a:cubicBezTo>
                <a:cubicBezTo>
                  <a:pt x="f46" y="f47"/>
                  <a:pt x="f48" y="f49"/>
                  <a:pt x="f48" y="f50"/>
                </a:cubicBezTo>
                <a:cubicBezTo>
                  <a:pt x="f48" y="f51"/>
                  <a:pt x="f52" y="f53"/>
                  <a:pt x="f54" y="f55"/>
                </a:cubicBezTo>
                <a:cubicBezTo>
                  <a:pt x="f56" y="f57"/>
                  <a:pt x="f3" y="f58"/>
                  <a:pt x="f3" y="f59"/>
                </a:cubicBezTo>
                <a:cubicBezTo>
                  <a:pt x="f3" y="f60"/>
                  <a:pt x="f61" y="f62"/>
                  <a:pt x="f63" y="f64"/>
                </a:cubicBezTo>
                <a:cubicBezTo>
                  <a:pt x="f63" y="f65"/>
                  <a:pt x="f66" y="f67"/>
                  <a:pt x="f68" y="f67"/>
                </a:cubicBezTo>
                <a:cubicBezTo>
                  <a:pt x="f69" y="f67"/>
                  <a:pt x="f70" y="f71"/>
                  <a:pt x="f72" y="f73"/>
                </a:cubicBezTo>
                <a:cubicBezTo>
                  <a:pt x="f74" y="f46"/>
                  <a:pt x="f75" y="f3"/>
                  <a:pt x="f76" y="f3"/>
                </a:cubicBezTo>
                <a:cubicBezTo>
                  <a:pt x="f77" y="f3"/>
                  <a:pt x="f78" y="f79"/>
                  <a:pt x="f80" y="f81"/>
                </a:cubicBezTo>
                <a:cubicBezTo>
                  <a:pt x="f82" y="f83"/>
                  <a:pt x="f84" y="f85"/>
                  <a:pt x="f86" y="f85"/>
                </a:cubicBezTo>
                <a:cubicBezTo>
                  <a:pt x="f87" y="f85"/>
                  <a:pt x="f88" y="f89"/>
                  <a:pt x="f90" y="f91"/>
                </a:cubicBezTo>
                <a:cubicBezTo>
                  <a:pt x="f92" y="f93"/>
                  <a:pt x="f94" y="f95"/>
                  <a:pt x="f94" y="f96"/>
                </a:cubicBezTo>
                <a:cubicBezTo>
                  <a:pt x="f94" y="f97"/>
                  <a:pt x="f23" y="f98"/>
                  <a:pt x="f99" y="f100"/>
                </a:cubicBezTo>
                <a:cubicBezTo>
                  <a:pt x="f101" y="f102"/>
                  <a:pt x="f2" y="f26"/>
                  <a:pt x="f2" y="f103"/>
                </a:cubicBezTo>
                <a:cubicBezTo>
                  <a:pt x="f2" y="f104"/>
                  <a:pt x="f105" y="f106"/>
                  <a:pt x="f4" y="f5"/>
                </a:cubicBezTo>
                <a:close/>
              </a:path>
              <a:path w="21600" h="21600" fill="none">
                <a:moveTo>
                  <a:pt x="f4" y="f5"/>
                </a:moveTo>
                <a:cubicBezTo>
                  <a:pt x="f12" y="f107"/>
                  <a:pt x="f108" y="f109"/>
                  <a:pt x="f110" y="f111"/>
                </a:cubicBezTo>
              </a:path>
              <a:path w="21600" h="21600" fill="none">
                <a:moveTo>
                  <a:pt x="f15" y="f16"/>
                </a:moveTo>
                <a:cubicBezTo>
                  <a:pt x="f53" y="f112"/>
                  <a:pt x="f113" y="f114"/>
                  <a:pt x="f115" y="f116"/>
                </a:cubicBezTo>
              </a:path>
              <a:path w="21600" h="21600" fill="none">
                <a:moveTo>
                  <a:pt x="f26" y="f27"/>
                </a:moveTo>
                <a:cubicBezTo>
                  <a:pt x="f117" y="f118"/>
                  <a:pt x="f119" y="f120"/>
                  <a:pt x="f121" y="f122"/>
                </a:cubicBezTo>
              </a:path>
              <a:path w="21600" h="21600" fill="none">
                <a:moveTo>
                  <a:pt x="f35" y="f36"/>
                </a:moveTo>
                <a:cubicBezTo>
                  <a:pt x="f123" y="f124"/>
                  <a:pt x="f125" y="f126"/>
                  <a:pt x="f127" y="f128"/>
                </a:cubicBezTo>
              </a:path>
              <a:path w="21600" h="21600" fill="none">
                <a:moveTo>
                  <a:pt x="f44" y="f45"/>
                </a:moveTo>
                <a:cubicBezTo>
                  <a:pt x="f129" y="f130"/>
                  <a:pt x="f131" y="f132"/>
                  <a:pt x="f133" y="f134"/>
                </a:cubicBezTo>
              </a:path>
              <a:path w="21600" h="21600" fill="none">
                <a:moveTo>
                  <a:pt x="f54" y="f55"/>
                </a:moveTo>
                <a:cubicBezTo>
                  <a:pt x="f135" y="f136"/>
                  <a:pt x="f137" y="f138"/>
                  <a:pt x="f139" y="f140"/>
                </a:cubicBezTo>
              </a:path>
              <a:path w="21600" h="21600" fill="none">
                <a:moveTo>
                  <a:pt x="f141" y="f64"/>
                </a:moveTo>
                <a:cubicBezTo>
                  <a:pt x="f142" y="f143"/>
                  <a:pt x="f144" y="f145"/>
                  <a:pt x="f146" y="f147"/>
                </a:cubicBezTo>
              </a:path>
              <a:path w="21600" h="21600" fill="none">
                <a:moveTo>
                  <a:pt x="f72" y="f73"/>
                </a:moveTo>
                <a:cubicBezTo>
                  <a:pt x="f148" y="f149"/>
                  <a:pt x="f150" y="f151"/>
                  <a:pt x="f152" y="f153"/>
                </a:cubicBezTo>
              </a:path>
              <a:path w="21600" h="21600" fill="none">
                <a:moveTo>
                  <a:pt x="f154" y="f81"/>
                </a:moveTo>
                <a:cubicBezTo>
                  <a:pt x="f155" y="f156"/>
                  <a:pt x="f157" y="f158"/>
                  <a:pt x="f159" y="f160"/>
                </a:cubicBezTo>
              </a:path>
              <a:path w="21600" h="21600" fill="none">
                <a:moveTo>
                  <a:pt x="f90" y="f91"/>
                </a:moveTo>
                <a:cubicBezTo>
                  <a:pt x="f161" y="f93"/>
                  <a:pt x="f162" y="f163"/>
                  <a:pt x="f164" y="f165"/>
                </a:cubicBezTo>
              </a:path>
              <a:path w="21600" h="21600" fill="none">
                <a:moveTo>
                  <a:pt x="f99" y="f100"/>
                </a:moveTo>
                <a:cubicBezTo>
                  <a:pt x="f124" y="f166"/>
                  <a:pt x="f167" y="f168"/>
                  <a:pt x="f169" y="f170"/>
                </a:cubicBezTo>
              </a:path>
            </a:pathLst>
          </a:custGeom>
          <a:solidFill>
            <a:srgbClr val="E6E6FF"/>
          </a:solidFill>
          <a:ln w="0">
            <a:solidFill>
              <a:srgbClr val="000000"/>
            </a:solidFill>
            <a:prstDash val="solid"/>
          </a:ln>
        </p:spPr>
        <p:txBody>
          <a:bodyPr vert="horz" wrap="none" lIns="81643" tIns="40817" rIns="81643" bIns="40817" anchor="ctr" anchorCtr="0" compatLnSpc="0"/>
          <a:lstStyle/>
          <a:p>
            <a:pPr defTabSz="829452" hangingPunct="0">
              <a:defRPr sz="1800" b="0" i="0" u="none" strike="noStrike" kern="0" cap="none" spc="0" baseline="0">
                <a:solidFill>
                  <a:srgbClr val="000000"/>
                </a:solidFill>
                <a:uFillTx/>
              </a:defRPr>
            </a:pPr>
            <a:endParaRPr lang="es-ES" sz="1600" dirty="0">
              <a:solidFill>
                <a:srgbClr val="000000"/>
              </a:solidFill>
              <a:latin typeface="Arial" pitchFamily="18"/>
              <a:ea typeface="DejaVu Sans" pitchFamily="2"/>
              <a:cs typeface="DejaVu Sans" pitchFamily="2"/>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http://www.wetterzentrale.com/pics/hirlam12.gif"/>
          <p:cNvPicPr>
            <a:picLocks noChangeAspect="1" noChangeArrowheads="1"/>
          </p:cNvPicPr>
          <p:nvPr/>
        </p:nvPicPr>
        <p:blipFill>
          <a:blip r:embed="rId3" cstate="print"/>
          <a:srcRect/>
          <a:stretch>
            <a:fillRect/>
          </a:stretch>
        </p:blipFill>
        <p:spPr bwMode="auto">
          <a:xfrm>
            <a:off x="838200" y="838200"/>
            <a:ext cx="7440613" cy="478472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PAU_CV_2003S_CTM_02g"/>
          <p:cNvPicPr>
            <a:picLocks noChangeAspect="1" noChangeArrowheads="1"/>
          </p:cNvPicPr>
          <p:nvPr/>
        </p:nvPicPr>
        <p:blipFill>
          <a:blip r:embed="rId3" cstate="print"/>
          <a:srcRect/>
          <a:stretch>
            <a:fillRect/>
          </a:stretch>
        </p:blipFill>
        <p:spPr bwMode="auto">
          <a:xfrm>
            <a:off x="1403350" y="787400"/>
            <a:ext cx="6553200" cy="54625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What</a:t>
            </a:r>
            <a:r>
              <a:rPr lang="es-ES" dirty="0" smtClean="0"/>
              <a:t> </a:t>
            </a:r>
            <a:r>
              <a:rPr lang="es-ES" dirty="0" err="1" smtClean="0"/>
              <a:t>is</a:t>
            </a:r>
            <a:r>
              <a:rPr lang="es-ES" dirty="0" smtClean="0"/>
              <a:t> </a:t>
            </a:r>
            <a:r>
              <a:rPr lang="es-ES" dirty="0" err="1" smtClean="0"/>
              <a:t>the</a:t>
            </a:r>
            <a:r>
              <a:rPr lang="es-ES" dirty="0" smtClean="0"/>
              <a:t> normal </a:t>
            </a:r>
            <a:r>
              <a:rPr lang="es-ES" dirty="0" err="1" smtClean="0"/>
              <a:t>value</a:t>
            </a:r>
            <a:r>
              <a:rPr lang="es-ES" dirty="0" smtClean="0"/>
              <a:t> of </a:t>
            </a:r>
            <a:r>
              <a:rPr lang="es-ES" dirty="0" err="1" smtClean="0"/>
              <a:t>pressure</a:t>
            </a:r>
            <a:r>
              <a:rPr lang="es-ES" dirty="0" smtClean="0"/>
              <a:t>? </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What</a:t>
            </a:r>
            <a:r>
              <a:rPr lang="es-ES" dirty="0" smtClean="0"/>
              <a:t> </a:t>
            </a:r>
            <a:r>
              <a:rPr lang="es-ES" dirty="0" err="1" smtClean="0"/>
              <a:t>is</a:t>
            </a:r>
            <a:r>
              <a:rPr lang="es-ES" dirty="0" smtClean="0"/>
              <a:t> </a:t>
            </a:r>
            <a:r>
              <a:rPr lang="es-ES" dirty="0" err="1" smtClean="0"/>
              <a:t>the</a:t>
            </a:r>
            <a:r>
              <a:rPr lang="es-ES" dirty="0" smtClean="0"/>
              <a:t> normal </a:t>
            </a:r>
            <a:r>
              <a:rPr lang="es-ES" dirty="0" err="1" smtClean="0"/>
              <a:t>value</a:t>
            </a:r>
            <a:r>
              <a:rPr lang="es-ES" dirty="0" smtClean="0"/>
              <a:t> of </a:t>
            </a:r>
            <a:r>
              <a:rPr lang="es-ES" dirty="0" err="1" smtClean="0"/>
              <a:t>pressure</a:t>
            </a:r>
            <a:r>
              <a:rPr lang="es-ES" dirty="0" smtClean="0"/>
              <a:t>? 1015 </a:t>
            </a:r>
            <a:r>
              <a:rPr lang="es-ES" dirty="0" err="1" smtClean="0"/>
              <a:t>milibars</a:t>
            </a:r>
            <a:r>
              <a:rPr lang="es-ES" dirty="0" smtClean="0"/>
              <a:t> (</a:t>
            </a:r>
            <a:r>
              <a:rPr lang="es-ES" dirty="0" err="1" smtClean="0"/>
              <a:t>mb</a:t>
            </a:r>
            <a:r>
              <a:rPr lang="es-ES" dirty="0" smtClean="0"/>
              <a:t>)</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What</a:t>
            </a:r>
            <a:r>
              <a:rPr lang="es-ES" dirty="0" smtClean="0"/>
              <a:t> </a:t>
            </a:r>
            <a:r>
              <a:rPr lang="es-ES" dirty="0" err="1" smtClean="0"/>
              <a:t>is</a:t>
            </a:r>
            <a:r>
              <a:rPr lang="es-ES" dirty="0" smtClean="0"/>
              <a:t> </a:t>
            </a:r>
            <a:r>
              <a:rPr lang="es-ES" dirty="0" err="1" smtClean="0"/>
              <a:t>the</a:t>
            </a:r>
            <a:r>
              <a:rPr lang="es-ES" dirty="0" smtClean="0"/>
              <a:t> normal </a:t>
            </a:r>
            <a:r>
              <a:rPr lang="es-ES" dirty="0" err="1" smtClean="0"/>
              <a:t>value</a:t>
            </a:r>
            <a:r>
              <a:rPr lang="es-ES" dirty="0" smtClean="0"/>
              <a:t> of </a:t>
            </a:r>
            <a:r>
              <a:rPr lang="es-ES" dirty="0" err="1" smtClean="0"/>
              <a:t>pressure</a:t>
            </a:r>
            <a:r>
              <a:rPr lang="es-ES" dirty="0" smtClean="0"/>
              <a:t>? 1015 </a:t>
            </a:r>
            <a:r>
              <a:rPr lang="es-ES" dirty="0" err="1" smtClean="0"/>
              <a:t>milibars</a:t>
            </a:r>
            <a:r>
              <a:rPr lang="es-ES" dirty="0" smtClean="0"/>
              <a:t> (</a:t>
            </a:r>
            <a:r>
              <a:rPr lang="es-ES" dirty="0" err="1" smtClean="0"/>
              <a:t>mb</a:t>
            </a:r>
            <a:r>
              <a:rPr lang="es-ES" dirty="0" smtClean="0"/>
              <a:t>)</a:t>
            </a:r>
            <a:endParaRPr lang="es-ES" dirty="0"/>
          </a:p>
        </p:txBody>
      </p:sp>
      <p:sp>
        <p:nvSpPr>
          <p:cNvPr id="3" name="2 CuadroTexto"/>
          <p:cNvSpPr txBox="1"/>
          <p:nvPr/>
        </p:nvSpPr>
        <p:spPr>
          <a:xfrm>
            <a:off x="1331640" y="2564904"/>
            <a:ext cx="4680520" cy="1569660"/>
          </a:xfrm>
          <a:prstGeom prst="rect">
            <a:avLst/>
          </a:prstGeom>
          <a:noFill/>
        </p:spPr>
        <p:txBody>
          <a:bodyPr wrap="square" rtlCol="0">
            <a:spAutoFit/>
          </a:bodyPr>
          <a:lstStyle/>
          <a:p>
            <a:r>
              <a:rPr lang="es-ES" sz="9600" dirty="0" smtClean="0"/>
              <a:t>1033 </a:t>
            </a:r>
            <a:r>
              <a:rPr lang="es-ES" sz="9600" dirty="0" err="1" smtClean="0"/>
              <a:t>mb</a:t>
            </a:r>
            <a:endParaRPr lang="es-ES" sz="9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What</a:t>
            </a:r>
            <a:r>
              <a:rPr lang="es-ES" dirty="0" smtClean="0"/>
              <a:t> </a:t>
            </a:r>
            <a:r>
              <a:rPr lang="es-ES" dirty="0" err="1" smtClean="0"/>
              <a:t>is</a:t>
            </a:r>
            <a:r>
              <a:rPr lang="es-ES" dirty="0" smtClean="0"/>
              <a:t> </a:t>
            </a:r>
            <a:r>
              <a:rPr lang="es-ES" dirty="0" err="1" smtClean="0"/>
              <a:t>the</a:t>
            </a:r>
            <a:r>
              <a:rPr lang="es-ES" dirty="0" smtClean="0"/>
              <a:t> normal </a:t>
            </a:r>
            <a:r>
              <a:rPr lang="es-ES" dirty="0" err="1" smtClean="0"/>
              <a:t>value</a:t>
            </a:r>
            <a:r>
              <a:rPr lang="es-ES" dirty="0" smtClean="0"/>
              <a:t> of </a:t>
            </a:r>
            <a:r>
              <a:rPr lang="es-ES" dirty="0" err="1" smtClean="0"/>
              <a:t>pressure</a:t>
            </a:r>
            <a:r>
              <a:rPr lang="es-ES" dirty="0" smtClean="0"/>
              <a:t>? 1015 </a:t>
            </a:r>
            <a:r>
              <a:rPr lang="es-ES" dirty="0" err="1" smtClean="0"/>
              <a:t>milibars</a:t>
            </a:r>
            <a:r>
              <a:rPr lang="es-ES" dirty="0" smtClean="0"/>
              <a:t> (</a:t>
            </a:r>
            <a:r>
              <a:rPr lang="es-ES" dirty="0" err="1" smtClean="0"/>
              <a:t>mb</a:t>
            </a:r>
            <a:r>
              <a:rPr lang="es-ES" dirty="0" smtClean="0"/>
              <a:t>)</a:t>
            </a:r>
            <a:endParaRPr lang="es-ES" dirty="0"/>
          </a:p>
        </p:txBody>
      </p:sp>
      <p:sp>
        <p:nvSpPr>
          <p:cNvPr id="3" name="2 CuadroTexto"/>
          <p:cNvSpPr txBox="1"/>
          <p:nvPr/>
        </p:nvSpPr>
        <p:spPr>
          <a:xfrm>
            <a:off x="1331640" y="2564904"/>
            <a:ext cx="4680520" cy="1569660"/>
          </a:xfrm>
          <a:prstGeom prst="rect">
            <a:avLst/>
          </a:prstGeom>
          <a:noFill/>
        </p:spPr>
        <p:txBody>
          <a:bodyPr wrap="square" rtlCol="0">
            <a:spAutoFit/>
          </a:bodyPr>
          <a:lstStyle/>
          <a:p>
            <a:r>
              <a:rPr lang="es-ES" sz="9600" dirty="0" smtClean="0"/>
              <a:t>1033 </a:t>
            </a:r>
            <a:r>
              <a:rPr lang="es-ES" sz="9600" dirty="0" err="1" smtClean="0"/>
              <a:t>mb</a:t>
            </a:r>
            <a:endParaRPr lang="es-ES" sz="9600" dirty="0"/>
          </a:p>
        </p:txBody>
      </p:sp>
      <p:sp>
        <p:nvSpPr>
          <p:cNvPr id="4" name="3 Sol"/>
          <p:cNvSpPr/>
          <p:nvPr/>
        </p:nvSpPr>
        <p:spPr>
          <a:xfrm>
            <a:off x="5364088" y="3212976"/>
            <a:ext cx="3240360" cy="2952328"/>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442</Words>
  <Application>Microsoft Office PowerPoint</Application>
  <PresentationFormat>Presentación en pantalla (4:3)</PresentationFormat>
  <Paragraphs>111</Paragraphs>
  <Slides>51</Slides>
  <Notes>51</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Diapositiva 1</vt:lpstr>
      <vt:lpstr>Atmospheric pressure</vt:lpstr>
      <vt:lpstr>Atmpospheric pressure is the force exerted by the weight of the air on the Earth’s surface </vt:lpstr>
      <vt:lpstr>Atmospheric pressure is useful to forecast (predecir) the state of the sky</vt:lpstr>
      <vt:lpstr>ATMOSPHERIC PRESSURE by Violeta</vt:lpstr>
      <vt:lpstr>What is the normal value of pressure? </vt:lpstr>
      <vt:lpstr>What is the normal value of pressure? 1015 milibars (mb)</vt:lpstr>
      <vt:lpstr>What is the normal value of pressure? 1015 milibars (mb)</vt:lpstr>
      <vt:lpstr>What is the normal value of pressure? 1015 milibars (mb)</vt:lpstr>
      <vt:lpstr>What is the normal value of pressure? 1015 milibars (mb)</vt:lpstr>
      <vt:lpstr>What is the normal value of pressure? 1015 milibars (mb)</vt:lpstr>
      <vt:lpstr>What is the normal value of pressure? 1015 milibars (mb)</vt:lpstr>
      <vt:lpstr>What is the normal value of pressure? 1015 milibars (mb)</vt:lpstr>
      <vt:lpstr>What is the normal value of pressure? 1015 milibars (mb)</vt:lpstr>
      <vt:lpstr>What is the normal value of pressure? 1015 milibars (mb)</vt:lpstr>
      <vt:lpstr>Diapositiva 16</vt:lpstr>
      <vt:lpstr>Isobars show atmospheric pressure</vt:lpstr>
      <vt:lpstr>Isobar map</vt:lpstr>
      <vt:lpstr>Isobar map</vt:lpstr>
      <vt:lpstr>Isobar map</vt:lpstr>
      <vt:lpstr>Mapa de isobaras para identificar el estado del cielo</vt:lpstr>
      <vt:lpstr>Mapa de isobaras para identificar el estado del cielo</vt:lpstr>
      <vt:lpstr>Diapositiva 23</vt:lpstr>
      <vt:lpstr>Wind direction from the isobar map</vt:lpstr>
      <vt:lpstr>Wind direction from the isobar map</vt:lpstr>
      <vt:lpstr>Diapositiva 26</vt:lpstr>
      <vt:lpstr>Diapositiva 27</vt:lpstr>
      <vt:lpstr>Wind speed from the isobar map</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pressure</dc:title>
  <dc:creator>PABLO ACOSTA ROBLES</dc:creator>
  <cp:lastModifiedBy>PABLO ACOSTA ROBLES</cp:lastModifiedBy>
  <cp:revision>10</cp:revision>
  <dcterms:created xsi:type="dcterms:W3CDTF">2012-03-25T15:51:12Z</dcterms:created>
  <dcterms:modified xsi:type="dcterms:W3CDTF">2012-03-25T17:45:55Z</dcterms:modified>
</cp:coreProperties>
</file>