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98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F5BBF-2250-4B7B-8B9C-28324AEAB9CA}" type="datetimeFigureOut">
              <a:rPr lang="es-ES" smtClean="0"/>
              <a:t>15/11/2010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85797-A620-480A-8527-685A1C107DD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5797-A620-480A-8527-685A1C107DD2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5797-A620-480A-8527-685A1C107DD2}" type="slidenum">
              <a:rPr lang="es-ES" smtClean="0"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5797-A620-480A-8527-685A1C107DD2}" type="slidenum">
              <a:rPr lang="es-ES" smtClean="0"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5797-A620-480A-8527-685A1C107DD2}" type="slidenum">
              <a:rPr lang="es-ES" smtClean="0"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5797-A620-480A-8527-685A1C107DD2}" type="slidenum">
              <a:rPr lang="es-ES" smtClean="0"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5797-A620-480A-8527-685A1C107DD2}" type="slidenum">
              <a:rPr lang="es-ES" smtClean="0"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5797-A620-480A-8527-685A1C107DD2}" type="slidenum">
              <a:rPr lang="es-ES" smtClean="0"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5797-A620-480A-8527-685A1C107DD2}" type="slidenum">
              <a:rPr lang="es-ES" smtClean="0"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5797-A620-480A-8527-685A1C107DD2}" type="slidenum">
              <a:rPr lang="es-ES" smtClean="0"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5797-A620-480A-8527-685A1C107DD2}" type="slidenum">
              <a:rPr lang="es-ES" smtClean="0"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5797-A620-480A-8527-685A1C107DD2}" type="slidenum">
              <a:rPr lang="es-ES" smtClean="0"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5797-A620-480A-8527-685A1C107DD2}" type="slidenum">
              <a:rPr lang="es-ES" smtClean="0"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5797-A620-480A-8527-685A1C107DD2}" type="slidenum">
              <a:rPr lang="es-ES" smtClean="0"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5797-A620-480A-8527-685A1C107DD2}" type="slidenum">
              <a:rPr lang="es-ES" smtClean="0"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5797-A620-480A-8527-685A1C107DD2}" type="slidenum">
              <a:rPr lang="es-ES" smtClean="0"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5797-A620-480A-8527-685A1C107DD2}" type="slidenum">
              <a:rPr lang="es-ES" smtClean="0"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5797-A620-480A-8527-685A1C107DD2}" type="slidenum">
              <a:rPr lang="es-ES" smtClean="0"/>
              <a:t>24</a:t>
            </a:fld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5797-A620-480A-8527-685A1C107DD2}" type="slidenum">
              <a:rPr lang="es-ES" smtClean="0"/>
              <a:t>25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5797-A620-480A-8527-685A1C107DD2}" type="slidenum">
              <a:rPr lang="es-ES" smtClean="0"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5797-A620-480A-8527-685A1C107DD2}" type="slidenum">
              <a:rPr lang="es-ES" smtClean="0"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5797-A620-480A-8527-685A1C107DD2}" type="slidenum">
              <a:rPr lang="es-ES" smtClean="0"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5797-A620-480A-8527-685A1C107DD2}" type="slidenum">
              <a:rPr lang="es-ES" smtClean="0"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5797-A620-480A-8527-685A1C107DD2}" type="slidenum">
              <a:rPr lang="es-ES" smtClean="0"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5797-A620-480A-8527-685A1C107DD2}" type="slidenum">
              <a:rPr lang="es-ES" smtClean="0"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85797-A620-480A-8527-685A1C107DD2}" type="slidenum">
              <a:rPr lang="es-ES" smtClean="0"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73E27-020C-4BA8-8AF5-F1F3840F9582}" type="datetimeFigureOut">
              <a:rPr lang="es-ES" smtClean="0"/>
              <a:t>15/11/2010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92BE7-F119-494D-AA07-6D5F3E7A72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73E27-020C-4BA8-8AF5-F1F3840F9582}" type="datetimeFigureOut">
              <a:rPr lang="es-ES" smtClean="0"/>
              <a:t>15/11/2010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92BE7-F119-494D-AA07-6D5F3E7A72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73E27-020C-4BA8-8AF5-F1F3840F9582}" type="datetimeFigureOut">
              <a:rPr lang="es-ES" smtClean="0"/>
              <a:t>15/11/2010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92BE7-F119-494D-AA07-6D5F3E7A72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73E27-020C-4BA8-8AF5-F1F3840F9582}" type="datetimeFigureOut">
              <a:rPr lang="es-ES" smtClean="0"/>
              <a:t>15/11/2010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92BE7-F119-494D-AA07-6D5F3E7A72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73E27-020C-4BA8-8AF5-F1F3840F9582}" type="datetimeFigureOut">
              <a:rPr lang="es-ES" smtClean="0"/>
              <a:t>15/11/2010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92BE7-F119-494D-AA07-6D5F3E7A72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73E27-020C-4BA8-8AF5-F1F3840F9582}" type="datetimeFigureOut">
              <a:rPr lang="es-ES" smtClean="0"/>
              <a:t>15/11/2010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92BE7-F119-494D-AA07-6D5F3E7A72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73E27-020C-4BA8-8AF5-F1F3840F9582}" type="datetimeFigureOut">
              <a:rPr lang="es-ES" smtClean="0"/>
              <a:t>15/11/2010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92BE7-F119-494D-AA07-6D5F3E7A72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73E27-020C-4BA8-8AF5-F1F3840F9582}" type="datetimeFigureOut">
              <a:rPr lang="es-ES" smtClean="0"/>
              <a:t>15/11/2010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92BE7-F119-494D-AA07-6D5F3E7A72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73E27-020C-4BA8-8AF5-F1F3840F9582}" type="datetimeFigureOut">
              <a:rPr lang="es-ES" smtClean="0"/>
              <a:t>15/11/2010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92BE7-F119-494D-AA07-6D5F3E7A72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73E27-020C-4BA8-8AF5-F1F3840F9582}" type="datetimeFigureOut">
              <a:rPr lang="es-ES" smtClean="0"/>
              <a:t>15/11/2010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92BE7-F119-494D-AA07-6D5F3E7A72F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E73E27-020C-4BA8-8AF5-F1F3840F9582}" type="datetimeFigureOut">
              <a:rPr lang="es-ES" smtClean="0"/>
              <a:t>15/11/2010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92BE7-F119-494D-AA07-6D5F3E7A72FF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7E73E27-020C-4BA8-8AF5-F1F3840F9582}" type="datetimeFigureOut">
              <a:rPr lang="es-ES" smtClean="0"/>
              <a:t>15/11/2010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B492BE7-F119-494D-AA07-6D5F3E7A72F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teacher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eachernet.gov.uk/teachingandlearning/resourcematerials/Resources/" TargetMode="External"/><Relationship Id="rId4" Type="http://schemas.openxmlformats.org/officeDocument/2006/relationships/hyperlink" Target="http://www.schoolsnet.com/pls/hot_school/sn_lessons.page_pls_show_lessons?x=16180339&amp;p_subj_id=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-class.net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eachingideas.co.uk/" TargetMode="External"/><Relationship Id="rId4" Type="http://schemas.openxmlformats.org/officeDocument/2006/relationships/hyperlink" Target="http://www.enchantedlearning.com/Hom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ks2bitesize/scienc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kent.skoool.co.uk/keystage3.aspx?id=63" TargetMode="External"/><Relationship Id="rId4" Type="http://schemas.openxmlformats.org/officeDocument/2006/relationships/hyperlink" Target="http://www.bbc.co.uk/schools/ks3bitesiz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learningzone/clip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otsub.com/" TargetMode="External"/><Relationship Id="rId5" Type="http://schemas.openxmlformats.org/officeDocument/2006/relationships/hyperlink" Target="http://www.teachertube.com/" TargetMode="External"/><Relationship Id="rId4" Type="http://schemas.openxmlformats.org/officeDocument/2006/relationships/hyperlink" Target="http://www.e-learningforkids.org/index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trivia.com/quizzes/index.cf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lencoe.mcgraw-hill.com/sites/0078600499/student_view0/brainpop_movies.html" TargetMode="External"/><Relationship Id="rId5" Type="http://schemas.openxmlformats.org/officeDocument/2006/relationships/hyperlink" Target="http://glencoe.mcgraw-hill.com/sites/0078600499/student_view0/self-check_quizzes.html" TargetMode="External"/><Relationship Id="rId4" Type="http://schemas.openxmlformats.org/officeDocument/2006/relationships/hyperlink" Target="http://www.kwiznet.com/p/mykwizNET.php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m.ac.uk/kids-only/fun-games/mission-explore/index.html" TargetMode="External"/><Relationship Id="rId7" Type="http://schemas.openxmlformats.org/officeDocument/2006/relationships/hyperlink" Target="http://ulises.cepgranada.org/moodle/mod/resource/view.php?id=7395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isiblebody.com/" TargetMode="External"/><Relationship Id="rId5" Type="http://schemas.openxmlformats.org/officeDocument/2006/relationships/hyperlink" Target="http://www.bbc.co.uk/science/humanbody/" TargetMode="External"/><Relationship Id="rId4" Type="http://schemas.openxmlformats.org/officeDocument/2006/relationships/hyperlink" Target="http://geophysics.esci.keele.ac.uk/earthlearningidea/English/contents_alphabet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m.ac.uk/kids-only/fun-games/mission-explore/index.html" TargetMode="External"/><Relationship Id="rId7" Type="http://schemas.openxmlformats.org/officeDocument/2006/relationships/hyperlink" Target="http://ulises.cepgranada.org/moodle/mod/resource/view.php?id=7395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isiblebody.com/" TargetMode="External"/><Relationship Id="rId5" Type="http://schemas.openxmlformats.org/officeDocument/2006/relationships/hyperlink" Target="http://www.bbc.co.uk/science/humanbody/" TargetMode="External"/><Relationship Id="rId4" Type="http://schemas.openxmlformats.org/officeDocument/2006/relationships/hyperlink" Target="http://geophysics.esci.keele.ac.uk/earthlearningidea/English/contents_alphabet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PRÁCTICA DOCENTE EN CENTROS BILINGÜES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467545" y="692696"/>
          <a:ext cx="8208913" cy="5367481"/>
        </p:xfrm>
        <a:graphic>
          <a:graphicData uri="http://schemas.openxmlformats.org/drawingml/2006/table">
            <a:tbl>
              <a:tblPr/>
              <a:tblGrid>
                <a:gridCol w="980993"/>
                <a:gridCol w="1081950"/>
                <a:gridCol w="1145762"/>
                <a:gridCol w="404779"/>
                <a:gridCol w="1484824"/>
                <a:gridCol w="1085760"/>
                <a:gridCol w="1215288"/>
                <a:gridCol w="809557"/>
              </a:tblGrid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alibri"/>
                          <a:ea typeface="Calibri"/>
                          <a:cs typeface="Times New Roman"/>
                        </a:rPr>
                        <a:t>ESPAÑA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alibri"/>
                          <a:ea typeface="Calibri"/>
                          <a:cs typeface="Times New Roman"/>
                        </a:rPr>
                        <a:t>UNITED KINGDOM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cap="all" dirty="0">
                          <a:latin typeface="Calibri"/>
                          <a:ea typeface="Calibri"/>
                          <a:cs typeface="Times New Roman"/>
                        </a:rPr>
                        <a:t>USA  &amp; Australia</a:t>
                      </a: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6º Prim.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Year 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Form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Secondary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Key Stage 3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KS3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1ºESO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Year 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Form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Grade 7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latin typeface="Calibri"/>
                          <a:ea typeface="Calibri"/>
                          <a:cs typeface="Times New Roman"/>
                        </a:rPr>
                        <a:t>K-7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2ºESO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Year 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SAT exam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Form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Grade 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K-8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3ºESO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Year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Form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Key Stage 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KS4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Grade 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K-9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4ºESO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Year 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GCSE Exam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Form 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Grade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K-10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1ºBach.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Year 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Sixth Form or A-level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Key Stage 5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KS5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Grade 11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K-11</a:t>
                      </a:r>
                      <a:endParaRPr lang="es-E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2ºBach.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Year 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GCE Exam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Grade 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>
                          <a:latin typeface="Calibri"/>
                          <a:ea typeface="Calibri"/>
                          <a:cs typeface="Times New Roman"/>
                        </a:rPr>
                        <a:t>K-12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39552" y="764704"/>
            <a:ext cx="806489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/>
              <a:t>1.Lesson </a:t>
            </a:r>
            <a:r>
              <a:rPr lang="es-ES" b="1" u="sng" dirty="0" err="1"/>
              <a:t>plans</a:t>
            </a:r>
            <a:r>
              <a:rPr lang="es-ES" b="1" u="sng" dirty="0"/>
              <a:t>.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pPr lvl="0"/>
            <a:r>
              <a:rPr lang="es-ES" sz="2400" b="1" u="sng" dirty="0"/>
              <a:t>BBC </a:t>
            </a:r>
            <a:r>
              <a:rPr lang="es-ES" sz="2400" b="1" u="sng" dirty="0" err="1"/>
              <a:t>for</a:t>
            </a:r>
            <a:r>
              <a:rPr lang="es-ES" sz="2400" b="1" u="sng" dirty="0"/>
              <a:t> </a:t>
            </a:r>
            <a:r>
              <a:rPr lang="es-ES" sz="2400" b="1" u="sng" dirty="0" err="1" smtClean="0"/>
              <a:t>teachers</a:t>
            </a:r>
            <a:r>
              <a:rPr lang="es-ES" sz="2400" b="1" u="sng" dirty="0" smtClean="0"/>
              <a:t>.</a:t>
            </a:r>
            <a:endParaRPr lang="es-ES" sz="2400" dirty="0"/>
          </a:p>
          <a:p>
            <a:r>
              <a:rPr lang="es-ES" sz="2400" u="sng" dirty="0">
                <a:hlinkClick r:id="rId3"/>
              </a:rPr>
              <a:t>http://www.bbc.co.uk/schools/teachers/</a:t>
            </a:r>
            <a:endParaRPr lang="es-ES" sz="2400" dirty="0"/>
          </a:p>
          <a:p>
            <a:r>
              <a:rPr lang="es-ES" sz="2400" dirty="0"/>
              <a:t> </a:t>
            </a:r>
          </a:p>
          <a:p>
            <a:pPr lvl="0"/>
            <a:r>
              <a:rPr lang="es-ES" sz="2400" b="1" u="sng" dirty="0"/>
              <a:t>Science-class.net. </a:t>
            </a:r>
            <a:endParaRPr lang="es-ES" sz="2400" dirty="0"/>
          </a:p>
          <a:p>
            <a:r>
              <a:rPr lang="es-ES" sz="2400" u="sng" dirty="0">
                <a:hlinkClick r:id="rId4"/>
              </a:rPr>
              <a:t>http://www.schoolsnet.com/pls/hot_school/sn_lessons.page_pls_show_lessons?x=16180339&amp;p_subj_id=8</a:t>
            </a:r>
            <a:endParaRPr lang="es-ES" sz="2400" dirty="0"/>
          </a:p>
          <a:p>
            <a:r>
              <a:rPr lang="es-ES" sz="2400" dirty="0"/>
              <a:t> </a:t>
            </a:r>
          </a:p>
          <a:p>
            <a:pPr lvl="0"/>
            <a:r>
              <a:rPr lang="es-ES" sz="2400" b="1" u="sng" dirty="0"/>
              <a:t>Ministerio de Educación del Reino Unido.</a:t>
            </a:r>
            <a:r>
              <a:rPr lang="es-ES" sz="2400" dirty="0"/>
              <a:t> </a:t>
            </a:r>
          </a:p>
          <a:p>
            <a:r>
              <a:rPr lang="es-ES" sz="2400" u="sng" dirty="0">
                <a:hlinkClick r:id="rId5"/>
              </a:rPr>
              <a:t>http://www.teachernet.gov.uk/teachingandlearning/resourcematerials/Resources/</a:t>
            </a:r>
            <a:endParaRPr lang="es-ES" sz="2400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476672"/>
            <a:ext cx="828092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/>
              <a:t>2.Presentations </a:t>
            </a:r>
            <a:r>
              <a:rPr lang="es-ES" b="1" u="sng" dirty="0" err="1"/>
              <a:t>or</a:t>
            </a:r>
            <a:r>
              <a:rPr lang="es-ES" b="1" u="sng" dirty="0"/>
              <a:t> </a:t>
            </a:r>
            <a:r>
              <a:rPr lang="es-ES" b="1" u="sng" dirty="0" err="1"/>
              <a:t>slideshows</a:t>
            </a:r>
            <a:r>
              <a:rPr lang="es-ES" b="1" u="sng" dirty="0"/>
              <a:t>.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pPr lvl="0"/>
            <a:r>
              <a:rPr lang="es-ES" sz="2400" b="1" u="sng" dirty="0" err="1" smtClean="0"/>
              <a:t>Slideshare</a:t>
            </a:r>
            <a:r>
              <a:rPr lang="es-ES" sz="2400" b="1" u="sng" dirty="0" smtClean="0"/>
              <a:t>.</a:t>
            </a:r>
            <a:endParaRPr lang="es-ES" sz="2400" b="1" u="sng" dirty="0"/>
          </a:p>
          <a:p>
            <a:r>
              <a:rPr lang="es-ES" sz="2400" u="sng" dirty="0">
                <a:hlinkClick r:id="rId3"/>
              </a:rPr>
              <a:t>http://www.slideshare.net/</a:t>
            </a:r>
            <a:endParaRPr lang="es-ES" sz="2400" dirty="0"/>
          </a:p>
          <a:p>
            <a:endParaRPr lang="es-ES" sz="2400" dirty="0" smtClean="0"/>
          </a:p>
          <a:p>
            <a:r>
              <a:rPr lang="es-ES" sz="2400" b="1" u="sng" dirty="0" smtClean="0"/>
              <a:t>Google:</a:t>
            </a:r>
          </a:p>
          <a:p>
            <a:r>
              <a:rPr lang="es-ES" sz="2400" dirty="0" err="1" smtClean="0"/>
              <a:t>Plant</a:t>
            </a:r>
            <a:r>
              <a:rPr lang="es-ES" sz="2400" dirty="0" smtClean="0"/>
              <a:t> </a:t>
            </a:r>
            <a:r>
              <a:rPr lang="es-ES" sz="2400" dirty="0" err="1" smtClean="0"/>
              <a:t>reproduction</a:t>
            </a:r>
            <a:r>
              <a:rPr lang="es-ES" sz="2400" dirty="0" smtClean="0"/>
              <a:t> </a:t>
            </a:r>
            <a:r>
              <a:rPr lang="es-ES" sz="2400" dirty="0" err="1" smtClean="0"/>
              <a:t>filetype:ppt</a:t>
            </a:r>
            <a:r>
              <a:rPr lang="es-ES" sz="2400" dirty="0"/>
              <a:t> 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07646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01166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548680"/>
            <a:ext cx="82089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3.Worksheet </a:t>
            </a:r>
            <a:r>
              <a:rPr lang="en-US" b="1" u="sng" dirty="0"/>
              <a:t>and </a:t>
            </a:r>
            <a:r>
              <a:rPr lang="en-US" b="1" u="sng" dirty="0" err="1"/>
              <a:t>labsheet</a:t>
            </a:r>
            <a:r>
              <a:rPr lang="en-US" b="1" u="sng" dirty="0"/>
              <a:t>.</a:t>
            </a:r>
            <a:endParaRPr lang="es-ES" dirty="0"/>
          </a:p>
          <a:p>
            <a:r>
              <a:rPr lang="en-US" b="1" dirty="0"/>
              <a:t> </a:t>
            </a:r>
            <a:endParaRPr lang="es-ES" dirty="0"/>
          </a:p>
          <a:p>
            <a:pPr lvl="0"/>
            <a:r>
              <a:rPr lang="en-US" sz="2400" b="1" u="sng" dirty="0" smtClean="0"/>
              <a:t>Science-class.net.</a:t>
            </a:r>
            <a:endParaRPr lang="es-ES" sz="2400" dirty="0"/>
          </a:p>
          <a:p>
            <a:r>
              <a:rPr lang="es-ES" sz="2400" u="sng" dirty="0">
                <a:hlinkClick r:id="rId3"/>
              </a:rPr>
              <a:t>http://www.science-class.net/</a:t>
            </a:r>
            <a:endParaRPr lang="es-ES" sz="2400" dirty="0"/>
          </a:p>
          <a:p>
            <a:r>
              <a:rPr lang="es-ES" sz="2400" dirty="0"/>
              <a:t> </a:t>
            </a:r>
          </a:p>
          <a:p>
            <a:pPr lvl="0"/>
            <a:r>
              <a:rPr lang="es-ES" sz="2400" b="1" u="sng" dirty="0" err="1"/>
              <a:t>Enchanted</a:t>
            </a:r>
            <a:r>
              <a:rPr lang="es-ES" sz="2400" b="1" u="sng" dirty="0"/>
              <a:t> </a:t>
            </a:r>
            <a:r>
              <a:rPr lang="es-ES" sz="2400" b="1" u="sng" dirty="0" err="1" smtClean="0"/>
              <a:t>learning</a:t>
            </a:r>
            <a:endParaRPr lang="es-ES" sz="2400" dirty="0"/>
          </a:p>
          <a:p>
            <a:r>
              <a:rPr lang="es-ES" sz="2400" u="sng" dirty="0">
                <a:hlinkClick r:id="rId4"/>
              </a:rPr>
              <a:t>http://www.enchantedlearning.com/Home.html</a:t>
            </a:r>
            <a:endParaRPr lang="es-ES" sz="2400" dirty="0"/>
          </a:p>
          <a:p>
            <a:r>
              <a:rPr lang="en-US" sz="2400" dirty="0"/>
              <a:t> </a:t>
            </a:r>
            <a:endParaRPr lang="es-ES" sz="2400" dirty="0"/>
          </a:p>
          <a:p>
            <a:pPr lvl="0"/>
            <a:r>
              <a:rPr lang="en-US" sz="2400" b="1" u="sng" dirty="0"/>
              <a:t>Teaching ideas and resources (U.K.).</a:t>
            </a:r>
            <a:r>
              <a:rPr lang="en-US" sz="2400" dirty="0"/>
              <a:t> </a:t>
            </a:r>
            <a:endParaRPr lang="es-ES" sz="2400" dirty="0"/>
          </a:p>
          <a:p>
            <a:r>
              <a:rPr lang="en-US" sz="2400" u="sng" dirty="0">
                <a:hlinkClick r:id="rId5"/>
              </a:rPr>
              <a:t>http://www.teachingideas.co.uk/</a:t>
            </a:r>
            <a:endParaRPr lang="es-ES" sz="2400" dirty="0"/>
          </a:p>
          <a:p>
            <a:r>
              <a:rPr lang="es-ES" b="1" dirty="0"/>
              <a:t> </a:t>
            </a:r>
            <a:endParaRPr lang="es-ES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60648" y="-603448"/>
            <a:ext cx="12327770" cy="770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548680"/>
            <a:ext cx="82089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/>
              <a:t>4.Animaciones </a:t>
            </a:r>
            <a:r>
              <a:rPr lang="es-ES" b="1" u="sng" dirty="0"/>
              <a:t>y simulaciones interactivas.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pPr lvl="0"/>
            <a:r>
              <a:rPr lang="es-ES" sz="2400" b="1" u="sng" dirty="0" smtClean="0"/>
              <a:t>BBC-KS2-BITESIZE (</a:t>
            </a:r>
            <a:r>
              <a:rPr lang="es-ES" sz="2400" b="1" u="sng" dirty="0" err="1" smtClean="0"/>
              <a:t>play</a:t>
            </a:r>
            <a:r>
              <a:rPr lang="es-ES" sz="2400" b="1" u="sng" dirty="0"/>
              <a:t>, </a:t>
            </a:r>
            <a:r>
              <a:rPr lang="es-ES" sz="2400" b="1" u="sng" dirty="0" err="1"/>
              <a:t>read</a:t>
            </a:r>
            <a:r>
              <a:rPr lang="es-ES" sz="2400" b="1" u="sng" dirty="0"/>
              <a:t> and </a:t>
            </a:r>
            <a:r>
              <a:rPr lang="es-ES" sz="2400" b="1" u="sng" dirty="0" err="1"/>
              <a:t>quiz</a:t>
            </a:r>
            <a:r>
              <a:rPr lang="es-ES" sz="2400" dirty="0"/>
              <a:t>). </a:t>
            </a:r>
          </a:p>
          <a:p>
            <a:r>
              <a:rPr lang="es-ES" sz="2400" u="sng" dirty="0">
                <a:hlinkClick r:id="rId3"/>
              </a:rPr>
              <a:t>http://www.bbc.co.uk/schools/ks2bitesize/science/</a:t>
            </a:r>
            <a:endParaRPr lang="es-ES" sz="2400" dirty="0"/>
          </a:p>
          <a:p>
            <a:r>
              <a:rPr lang="es-ES" sz="2400" dirty="0"/>
              <a:t> </a:t>
            </a:r>
          </a:p>
          <a:p>
            <a:pPr lvl="0"/>
            <a:r>
              <a:rPr lang="es-ES" sz="2400" b="1" u="sng" dirty="0" smtClean="0"/>
              <a:t>BBC-KS3-BITESIZE (Revise</a:t>
            </a:r>
            <a:r>
              <a:rPr lang="es-ES" sz="2400" b="1" u="sng" dirty="0"/>
              <a:t>, </a:t>
            </a:r>
            <a:r>
              <a:rPr lang="es-ES" sz="2400" b="1" u="sng" dirty="0" err="1"/>
              <a:t>Activity</a:t>
            </a:r>
            <a:r>
              <a:rPr lang="es-ES" sz="2400" b="1" u="sng" dirty="0"/>
              <a:t>, </a:t>
            </a:r>
            <a:r>
              <a:rPr lang="es-ES" sz="2400" b="1" u="sng" dirty="0" smtClean="0"/>
              <a:t>Test)</a:t>
            </a:r>
            <a:r>
              <a:rPr lang="es-ES" sz="2400" b="1" dirty="0" smtClean="0"/>
              <a:t>. </a:t>
            </a:r>
            <a:endParaRPr lang="es-ES" sz="2400" dirty="0"/>
          </a:p>
          <a:p>
            <a:r>
              <a:rPr lang="es-ES" sz="2400" u="sng" dirty="0">
                <a:hlinkClick r:id="rId4"/>
              </a:rPr>
              <a:t>http://www.bbc.co.uk/schools/ks3bitesize/</a:t>
            </a:r>
            <a:endParaRPr lang="es-ES" sz="2400" dirty="0"/>
          </a:p>
          <a:p>
            <a:r>
              <a:rPr lang="es-ES" sz="2400" b="1" dirty="0"/>
              <a:t> </a:t>
            </a:r>
            <a:endParaRPr lang="es-ES" sz="2400" dirty="0"/>
          </a:p>
          <a:p>
            <a:pPr lvl="0"/>
            <a:r>
              <a:rPr lang="es-ES" sz="2400" b="1" u="sng" dirty="0"/>
              <a:t>SKOOOL. </a:t>
            </a:r>
            <a:endParaRPr lang="es-ES" sz="2400" dirty="0"/>
          </a:p>
          <a:p>
            <a:r>
              <a:rPr lang="es-ES" sz="2400" u="sng" dirty="0">
                <a:hlinkClick r:id="rId5"/>
              </a:rPr>
              <a:t>http://kent.skoool.co.uk/keystage3.aspx?id=63</a:t>
            </a:r>
            <a:endParaRPr lang="es-ES" sz="2400" dirty="0"/>
          </a:p>
          <a:p>
            <a:r>
              <a:rPr lang="es-ES" sz="2400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3600" dirty="0" err="1" smtClean="0"/>
              <a:t>What</a:t>
            </a:r>
            <a:r>
              <a:rPr lang="es-ES" sz="3600" dirty="0" smtClean="0"/>
              <a:t> </a:t>
            </a:r>
            <a:r>
              <a:rPr lang="es-ES" sz="3600" dirty="0" err="1" smtClean="0"/>
              <a:t>is</a:t>
            </a:r>
            <a:r>
              <a:rPr lang="es-ES" sz="3600" dirty="0" smtClean="0"/>
              <a:t> </a:t>
            </a:r>
            <a:r>
              <a:rPr lang="es-ES" sz="3600" dirty="0" err="1" smtClean="0"/>
              <a:t>bilingual</a:t>
            </a:r>
            <a:r>
              <a:rPr lang="es-ES" sz="3600" dirty="0" smtClean="0"/>
              <a:t> </a:t>
            </a:r>
            <a:r>
              <a:rPr lang="es-ES" sz="3600" dirty="0" err="1" smtClean="0"/>
              <a:t>teaching</a:t>
            </a:r>
            <a:r>
              <a:rPr lang="es-ES" sz="36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dirty="0" err="1" smtClean="0"/>
              <a:t>Looking</a:t>
            </a:r>
            <a:r>
              <a:rPr lang="es-ES" sz="3600" dirty="0" smtClean="0"/>
              <a:t> </a:t>
            </a:r>
            <a:r>
              <a:rPr lang="es-ES" sz="3600" dirty="0" err="1" smtClean="0"/>
              <a:t>for</a:t>
            </a:r>
            <a:r>
              <a:rPr lang="es-ES" sz="3600" dirty="0" smtClean="0"/>
              <a:t> on-line </a:t>
            </a:r>
            <a:r>
              <a:rPr lang="es-ES" sz="3600" dirty="0" err="1" smtClean="0"/>
              <a:t>resources</a:t>
            </a:r>
            <a:r>
              <a:rPr lang="es-ES" sz="36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dirty="0" err="1" smtClean="0"/>
              <a:t>Planning</a:t>
            </a:r>
            <a:r>
              <a:rPr lang="es-ES" sz="3600" dirty="0" smtClean="0"/>
              <a:t> </a:t>
            </a:r>
            <a:r>
              <a:rPr lang="es-ES" sz="3600" dirty="0" err="1" smtClean="0"/>
              <a:t>educational</a:t>
            </a:r>
            <a:r>
              <a:rPr lang="es-ES" sz="3600" dirty="0" smtClean="0"/>
              <a:t> </a:t>
            </a:r>
            <a:r>
              <a:rPr lang="es-ES" sz="3600" dirty="0" err="1" smtClean="0"/>
              <a:t>lessons</a:t>
            </a:r>
            <a:r>
              <a:rPr lang="es-ES" sz="36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dirty="0" err="1" smtClean="0"/>
              <a:t>Task</a:t>
            </a:r>
            <a:r>
              <a:rPr lang="es-ES" sz="3600" dirty="0" smtClean="0"/>
              <a:t> </a:t>
            </a:r>
            <a:r>
              <a:rPr lang="es-ES" sz="3600" dirty="0" err="1" smtClean="0"/>
              <a:t>work</a:t>
            </a:r>
            <a:r>
              <a:rPr lang="es-ES" sz="3600" dirty="0" smtClean="0"/>
              <a:t> in </a:t>
            </a:r>
            <a:r>
              <a:rPr lang="es-ES" sz="3600" dirty="0" err="1" smtClean="0"/>
              <a:t>class</a:t>
            </a:r>
            <a:r>
              <a:rPr lang="es-ES" sz="36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600" dirty="0" err="1" smtClean="0"/>
              <a:t>Sharing</a:t>
            </a:r>
            <a:r>
              <a:rPr lang="es-ES" sz="3600" dirty="0" smtClean="0"/>
              <a:t> time.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548680"/>
            <a:ext cx="81369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/>
              <a:t>5.Vídeos</a:t>
            </a:r>
            <a:r>
              <a:rPr lang="es-ES" b="1" u="sng" dirty="0"/>
              <a:t>.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pPr lvl="0"/>
            <a:r>
              <a:rPr lang="es-ES" sz="2400" b="1" u="sng" dirty="0" err="1" smtClean="0"/>
              <a:t>Youtube</a:t>
            </a:r>
            <a:endParaRPr lang="es-ES" sz="2400" b="1" u="sng" dirty="0" smtClean="0"/>
          </a:p>
          <a:p>
            <a:pPr lvl="0"/>
            <a:endParaRPr lang="es-ES" sz="2400" b="1" u="sng" dirty="0"/>
          </a:p>
          <a:p>
            <a:pPr lvl="0"/>
            <a:r>
              <a:rPr lang="es-ES" sz="2400" b="1" u="sng" dirty="0" smtClean="0"/>
              <a:t>Video </a:t>
            </a:r>
            <a:r>
              <a:rPr lang="es-ES" sz="2400" b="1" u="sng" dirty="0"/>
              <a:t>clips </a:t>
            </a:r>
            <a:r>
              <a:rPr lang="es-ES" sz="2400" b="1" u="sng" dirty="0" err="1"/>
              <a:t>from</a:t>
            </a:r>
            <a:r>
              <a:rPr lang="es-ES" sz="2400" b="1" u="sng" dirty="0"/>
              <a:t> BBC </a:t>
            </a:r>
            <a:r>
              <a:rPr lang="es-ES" sz="2400" b="1" u="sng" dirty="0" err="1"/>
              <a:t>programmes</a:t>
            </a:r>
            <a:r>
              <a:rPr lang="es-ES" sz="2400" b="1" u="sng" dirty="0"/>
              <a:t> </a:t>
            </a:r>
            <a:r>
              <a:rPr lang="es-ES" sz="2400" b="1" u="sng" dirty="0" err="1"/>
              <a:t>on</a:t>
            </a:r>
            <a:r>
              <a:rPr lang="es-ES" sz="2400" b="1" u="sng" dirty="0"/>
              <a:t> </a:t>
            </a:r>
            <a:r>
              <a:rPr lang="es-ES" sz="2400" b="1" u="sng" dirty="0" err="1"/>
              <a:t>Learning</a:t>
            </a:r>
            <a:r>
              <a:rPr lang="es-ES" sz="2400" b="1" u="sng" dirty="0"/>
              <a:t> </a:t>
            </a:r>
            <a:r>
              <a:rPr lang="es-ES" sz="2400" b="1" u="sng" dirty="0" err="1" smtClean="0"/>
              <a:t>Zone</a:t>
            </a:r>
            <a:endParaRPr lang="es-ES" sz="2400" dirty="0"/>
          </a:p>
          <a:p>
            <a:r>
              <a:rPr lang="es-ES" sz="2400" u="sng" dirty="0">
                <a:hlinkClick r:id="rId3"/>
              </a:rPr>
              <a:t>http://www.bbc.co.uk/learningzone/clips/</a:t>
            </a:r>
            <a:endParaRPr lang="es-ES" sz="2400" dirty="0"/>
          </a:p>
          <a:p>
            <a:r>
              <a:rPr lang="es-ES" sz="2400" dirty="0"/>
              <a:t> </a:t>
            </a:r>
          </a:p>
          <a:p>
            <a:pPr lvl="0"/>
            <a:r>
              <a:rPr lang="es-ES" sz="2400" b="1" u="sng" dirty="0" err="1"/>
              <a:t>Elearning</a:t>
            </a:r>
            <a:r>
              <a:rPr lang="es-ES" sz="2400" b="1" u="sng" dirty="0"/>
              <a:t> </a:t>
            </a:r>
            <a:r>
              <a:rPr lang="es-ES" sz="2400" b="1" u="sng" dirty="0" err="1"/>
              <a:t>for</a:t>
            </a:r>
            <a:r>
              <a:rPr lang="es-ES" sz="2400" b="1" u="sng" dirty="0"/>
              <a:t> </a:t>
            </a:r>
            <a:r>
              <a:rPr lang="es-ES" sz="2400" b="1" u="sng" dirty="0" err="1"/>
              <a:t>kids</a:t>
            </a:r>
            <a:r>
              <a:rPr lang="es-ES" sz="2400" b="1" u="sng" dirty="0"/>
              <a:t>. </a:t>
            </a:r>
            <a:endParaRPr lang="es-ES" sz="2400" dirty="0"/>
          </a:p>
          <a:p>
            <a:r>
              <a:rPr lang="es-ES" sz="2400" u="sng" dirty="0">
                <a:hlinkClick r:id="rId4"/>
              </a:rPr>
              <a:t>http://www.e-learningforkids.org/index.html</a:t>
            </a:r>
            <a:endParaRPr lang="es-ES" sz="2400" dirty="0"/>
          </a:p>
          <a:p>
            <a:r>
              <a:rPr lang="es-ES" sz="2400" b="1" dirty="0"/>
              <a:t> </a:t>
            </a:r>
            <a:endParaRPr lang="es-ES" sz="2400" dirty="0"/>
          </a:p>
          <a:p>
            <a:pPr lvl="0"/>
            <a:r>
              <a:rPr lang="es-ES" sz="2400" b="1" u="sng" dirty="0"/>
              <a:t>Videos </a:t>
            </a:r>
            <a:r>
              <a:rPr lang="es-ES" sz="2400" b="1" u="sng" dirty="0" err="1"/>
              <a:t>from</a:t>
            </a:r>
            <a:r>
              <a:rPr lang="es-ES" sz="2400" b="1" u="sng" dirty="0"/>
              <a:t> </a:t>
            </a:r>
            <a:r>
              <a:rPr lang="es-ES" sz="2400" b="1" u="sng" dirty="0" err="1"/>
              <a:t>teachertube</a:t>
            </a:r>
            <a:r>
              <a:rPr lang="es-ES" sz="2400" dirty="0"/>
              <a:t>. </a:t>
            </a:r>
          </a:p>
          <a:p>
            <a:r>
              <a:rPr lang="es-ES" sz="2400" dirty="0"/>
              <a:t> </a:t>
            </a:r>
            <a:r>
              <a:rPr lang="es-ES" sz="2400" u="sng" dirty="0">
                <a:hlinkClick r:id="rId5"/>
              </a:rPr>
              <a:t>http://www.teachertube.com/</a:t>
            </a:r>
            <a:endParaRPr lang="es-ES" sz="2400" dirty="0"/>
          </a:p>
          <a:p>
            <a:r>
              <a:rPr lang="es-ES" sz="2400" dirty="0"/>
              <a:t> </a:t>
            </a:r>
          </a:p>
          <a:p>
            <a:pPr lvl="0"/>
            <a:r>
              <a:rPr lang="es-ES" sz="2400" b="1" u="sng" dirty="0" err="1"/>
              <a:t>Dotsub</a:t>
            </a:r>
            <a:r>
              <a:rPr lang="es-ES" sz="2400" dirty="0"/>
              <a:t>. </a:t>
            </a:r>
          </a:p>
          <a:p>
            <a:r>
              <a:rPr lang="es-ES" sz="2400" u="sng" dirty="0">
                <a:hlinkClick r:id="rId6"/>
              </a:rPr>
              <a:t>http://dotsub.com/</a:t>
            </a:r>
            <a:endParaRPr lang="es-ES" sz="2400" dirty="0"/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67544" y="620688"/>
            <a:ext cx="8136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/>
              <a:t>6.Podcasts</a:t>
            </a:r>
          </a:p>
          <a:p>
            <a:pPr algn="ctr"/>
            <a:r>
              <a:rPr lang="es-ES" b="1" u="sng" dirty="0" smtClean="0"/>
              <a:t>7.Quizzes 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  <a:p>
            <a:pPr lvl="0"/>
            <a:r>
              <a:rPr lang="es-ES" sz="2400" b="1" u="sng" dirty="0" err="1"/>
              <a:t>Quizzes</a:t>
            </a:r>
            <a:r>
              <a:rPr lang="es-ES" sz="2400" b="1" u="sng" dirty="0"/>
              <a:t> </a:t>
            </a:r>
            <a:r>
              <a:rPr lang="es-ES" sz="2400" b="1" u="sng" dirty="0" err="1"/>
              <a:t>from</a:t>
            </a:r>
            <a:r>
              <a:rPr lang="es-ES" sz="2400" b="1" u="sng" dirty="0"/>
              <a:t> FUN TRIVIA and </a:t>
            </a:r>
            <a:r>
              <a:rPr lang="es-ES" sz="2400" b="1" u="sng" dirty="0" err="1"/>
              <a:t>from</a:t>
            </a:r>
            <a:r>
              <a:rPr lang="es-ES" sz="2400" b="1" u="sng" dirty="0"/>
              <a:t> KWIZNET. </a:t>
            </a:r>
            <a:endParaRPr lang="es-ES" sz="2400" dirty="0"/>
          </a:p>
          <a:p>
            <a:r>
              <a:rPr lang="es-ES" sz="2400" u="sng" dirty="0">
                <a:hlinkClick r:id="rId3"/>
              </a:rPr>
              <a:t>http://www.funtrivia.com/quizzes/index.cfm</a:t>
            </a:r>
            <a:endParaRPr lang="es-ES" sz="2400" dirty="0"/>
          </a:p>
          <a:p>
            <a:r>
              <a:rPr lang="es-ES" sz="2400" u="sng" dirty="0">
                <a:hlinkClick r:id="rId4"/>
              </a:rPr>
              <a:t>http://www.kwiznet.com/p/mykwizNET.php</a:t>
            </a:r>
            <a:endParaRPr lang="es-ES" sz="2400" dirty="0"/>
          </a:p>
          <a:p>
            <a:r>
              <a:rPr lang="es-ES" sz="2400" dirty="0"/>
              <a:t> </a:t>
            </a:r>
          </a:p>
          <a:p>
            <a:pPr lvl="0"/>
            <a:r>
              <a:rPr lang="es-ES" sz="2400" b="1" u="sng" dirty="0"/>
              <a:t>GLENCOE</a:t>
            </a:r>
            <a:r>
              <a:rPr lang="es-ES" sz="2400" b="1" u="sng" dirty="0" smtClean="0"/>
              <a:t>. </a:t>
            </a:r>
            <a:endParaRPr lang="es-ES" sz="2400" dirty="0"/>
          </a:p>
          <a:p>
            <a:r>
              <a:rPr lang="es-ES" sz="2400" u="sng" dirty="0">
                <a:hlinkClick r:id="rId5"/>
              </a:rPr>
              <a:t>http://glencoe.mcgraw-hill.com/sites/0078600499/student_view0/self-check_quizzes.html</a:t>
            </a:r>
            <a:endParaRPr lang="es-ES" sz="2400" dirty="0"/>
          </a:p>
          <a:p>
            <a:endParaRPr lang="es-ES" sz="2400" u="sng" dirty="0" smtClean="0">
              <a:hlinkClick r:id="rId6"/>
            </a:endParaRPr>
          </a:p>
          <a:p>
            <a:r>
              <a:rPr lang="es-ES" sz="2400" u="sng" dirty="0" smtClean="0">
                <a:hlinkClick r:id="rId6"/>
              </a:rPr>
              <a:t>http</a:t>
            </a:r>
            <a:r>
              <a:rPr lang="es-ES" sz="2400" u="sng" dirty="0">
                <a:hlinkClick r:id="rId6"/>
              </a:rPr>
              <a:t>://glencoe.mcgraw-hill.com/sites/0078600499/student_view0/brainpop_movies.html#</a:t>
            </a:r>
            <a:endParaRPr lang="es-ES" sz="2400" dirty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548680"/>
            <a:ext cx="82089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/>
              <a:t>8.Otras </a:t>
            </a:r>
            <a:r>
              <a:rPr lang="es-ES" b="1" u="sng" dirty="0"/>
              <a:t>páginas web.</a:t>
            </a:r>
            <a:endParaRPr lang="es-ES" dirty="0"/>
          </a:p>
          <a:p>
            <a:r>
              <a:rPr lang="es-ES" dirty="0"/>
              <a:t> </a:t>
            </a:r>
          </a:p>
          <a:p>
            <a:r>
              <a:rPr lang="es-ES" dirty="0"/>
              <a:t> </a:t>
            </a:r>
            <a:r>
              <a:rPr lang="es-ES" sz="2400" b="1" u="sng" dirty="0" smtClean="0"/>
              <a:t>Natural </a:t>
            </a:r>
            <a:r>
              <a:rPr lang="es-ES" sz="2400" b="1" u="sng" dirty="0" err="1"/>
              <a:t>History</a:t>
            </a:r>
            <a:r>
              <a:rPr lang="es-ES" sz="2400" b="1" u="sng" dirty="0"/>
              <a:t> </a:t>
            </a:r>
            <a:r>
              <a:rPr lang="es-ES" sz="2400" b="1" u="sng" dirty="0" err="1"/>
              <a:t>Museum</a:t>
            </a:r>
            <a:r>
              <a:rPr lang="es-ES" sz="2400" b="1" u="sng" dirty="0"/>
              <a:t>. </a:t>
            </a:r>
            <a:endParaRPr lang="es-ES" sz="2400" dirty="0"/>
          </a:p>
          <a:p>
            <a:r>
              <a:rPr lang="es-ES" sz="2400" u="sng" dirty="0">
                <a:hlinkClick r:id="rId3"/>
              </a:rPr>
              <a:t>http://www.nhm.ac.uk/kids-only/fun-games/mission-explore/index.html</a:t>
            </a:r>
            <a:endParaRPr lang="es-ES" sz="2400" dirty="0"/>
          </a:p>
          <a:p>
            <a:r>
              <a:rPr lang="es-ES" sz="2400" dirty="0"/>
              <a:t> </a:t>
            </a:r>
          </a:p>
          <a:p>
            <a:pPr lvl="0"/>
            <a:r>
              <a:rPr lang="es-ES" sz="2400" b="1" u="sng" dirty="0" err="1"/>
              <a:t>Earth</a:t>
            </a:r>
            <a:r>
              <a:rPr lang="es-ES" sz="2400" b="1" u="sng" dirty="0"/>
              <a:t> </a:t>
            </a:r>
            <a:r>
              <a:rPr lang="es-ES" sz="2400" b="1" u="sng" dirty="0" err="1"/>
              <a:t>learning</a:t>
            </a:r>
            <a:r>
              <a:rPr lang="es-ES" sz="2400" b="1" u="sng" dirty="0"/>
              <a:t> idea. </a:t>
            </a:r>
            <a:endParaRPr lang="es-ES" sz="2400" dirty="0"/>
          </a:p>
          <a:p>
            <a:r>
              <a:rPr lang="es-ES" sz="2400" dirty="0">
                <a:hlinkClick r:id="rId4"/>
              </a:rPr>
              <a:t>http://geophysics.esci.keele.ac.uk/earthlearningidea/English/contents_alphabet.html</a:t>
            </a:r>
            <a:endParaRPr lang="es-ES" sz="2400" dirty="0"/>
          </a:p>
          <a:p>
            <a:r>
              <a:rPr lang="es-ES" sz="2400" dirty="0"/>
              <a:t> </a:t>
            </a:r>
          </a:p>
          <a:p>
            <a:pPr lvl="0"/>
            <a:r>
              <a:rPr lang="es-ES" sz="2400" b="1" u="sng" dirty="0" err="1" smtClean="0"/>
              <a:t>The</a:t>
            </a:r>
            <a:r>
              <a:rPr lang="es-ES" sz="2400" b="1" u="sng" dirty="0" smtClean="0"/>
              <a:t> </a:t>
            </a:r>
            <a:r>
              <a:rPr lang="es-ES" sz="2400" b="1" u="sng" dirty="0" err="1"/>
              <a:t>human</a:t>
            </a:r>
            <a:r>
              <a:rPr lang="es-ES" sz="2400" b="1" u="sng" dirty="0"/>
              <a:t> </a:t>
            </a:r>
            <a:r>
              <a:rPr lang="es-ES" sz="2400" b="1" u="sng" dirty="0" err="1"/>
              <a:t>body</a:t>
            </a:r>
            <a:r>
              <a:rPr lang="es-ES" sz="2400" b="1" u="sng" dirty="0"/>
              <a:t>. </a:t>
            </a:r>
            <a:endParaRPr lang="es-ES" sz="2400" dirty="0"/>
          </a:p>
          <a:p>
            <a:r>
              <a:rPr lang="es-ES" sz="2400" u="sng" dirty="0">
                <a:hlinkClick r:id="rId5"/>
              </a:rPr>
              <a:t>http://www.bbc.co.uk/science/humanbody/</a:t>
            </a:r>
            <a:endParaRPr lang="es-ES" sz="2400" dirty="0"/>
          </a:p>
          <a:p>
            <a:r>
              <a:rPr lang="es-ES" sz="2400" u="sng" dirty="0">
                <a:hlinkClick r:id="rId6"/>
              </a:rPr>
              <a:t>http://www.visiblebody.com/</a:t>
            </a:r>
            <a:endParaRPr lang="es-ES" sz="2400" dirty="0"/>
          </a:p>
          <a:p>
            <a:r>
              <a:rPr lang="es-ES" sz="2400" dirty="0"/>
              <a:t>  </a:t>
            </a:r>
          </a:p>
          <a:p>
            <a:pPr lvl="0"/>
            <a:r>
              <a:rPr lang="es-ES" sz="2400" b="1" u="sng" dirty="0"/>
              <a:t>Banco de materiales de </a:t>
            </a:r>
            <a:r>
              <a:rPr lang="es-ES" sz="2400" b="1" u="sng" dirty="0" err="1"/>
              <a:t>Linguared</a:t>
            </a:r>
            <a:r>
              <a:rPr lang="es-ES" sz="2400" b="1" u="sng" dirty="0"/>
              <a:t>. </a:t>
            </a:r>
            <a:endParaRPr lang="es-ES" sz="2400" dirty="0"/>
          </a:p>
          <a:p>
            <a:r>
              <a:rPr lang="es-ES" sz="2400" u="sng" dirty="0">
                <a:hlinkClick r:id="rId7"/>
              </a:rPr>
              <a:t>http://ulises.cepgranada.org/moodle/mod/resource/view.php?id=7395</a:t>
            </a:r>
            <a:endParaRPr lang="es-ES" sz="2400" dirty="0"/>
          </a:p>
          <a:p>
            <a:r>
              <a:rPr lang="es-ES" dirty="0"/>
              <a:t> 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9756576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829532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548680"/>
            <a:ext cx="82089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 smtClean="0"/>
              <a:t>8.Otras </a:t>
            </a:r>
            <a:r>
              <a:rPr lang="es-ES" b="1" u="sng" dirty="0"/>
              <a:t>páginas web.</a:t>
            </a:r>
            <a:endParaRPr lang="es-ES" dirty="0"/>
          </a:p>
          <a:p>
            <a:r>
              <a:rPr lang="es-ES" dirty="0"/>
              <a:t> </a:t>
            </a:r>
          </a:p>
          <a:p>
            <a:r>
              <a:rPr lang="es-ES" dirty="0"/>
              <a:t> </a:t>
            </a:r>
            <a:r>
              <a:rPr lang="es-ES" sz="2400" b="1" u="sng" dirty="0" smtClean="0"/>
              <a:t>Natural </a:t>
            </a:r>
            <a:r>
              <a:rPr lang="es-ES" sz="2400" b="1" u="sng" dirty="0" err="1"/>
              <a:t>History</a:t>
            </a:r>
            <a:r>
              <a:rPr lang="es-ES" sz="2400" b="1" u="sng" dirty="0"/>
              <a:t> </a:t>
            </a:r>
            <a:r>
              <a:rPr lang="es-ES" sz="2400" b="1" u="sng" dirty="0" err="1"/>
              <a:t>Museum</a:t>
            </a:r>
            <a:r>
              <a:rPr lang="es-ES" sz="2400" b="1" u="sng" dirty="0"/>
              <a:t>. </a:t>
            </a:r>
            <a:endParaRPr lang="es-ES" sz="2400" dirty="0"/>
          </a:p>
          <a:p>
            <a:r>
              <a:rPr lang="es-ES" sz="2400" u="sng" dirty="0">
                <a:hlinkClick r:id="rId3"/>
              </a:rPr>
              <a:t>http://www.nhm.ac.uk/kids-only/fun-games/mission-explore/index.html</a:t>
            </a:r>
            <a:endParaRPr lang="es-ES" sz="2400" dirty="0"/>
          </a:p>
          <a:p>
            <a:r>
              <a:rPr lang="es-ES" sz="2400" dirty="0"/>
              <a:t> </a:t>
            </a:r>
          </a:p>
          <a:p>
            <a:pPr lvl="0"/>
            <a:r>
              <a:rPr lang="es-ES" sz="2400" b="1" u="sng" dirty="0" err="1"/>
              <a:t>Earth</a:t>
            </a:r>
            <a:r>
              <a:rPr lang="es-ES" sz="2400" b="1" u="sng" dirty="0"/>
              <a:t> </a:t>
            </a:r>
            <a:r>
              <a:rPr lang="es-ES" sz="2400" b="1" u="sng" dirty="0" err="1"/>
              <a:t>learning</a:t>
            </a:r>
            <a:r>
              <a:rPr lang="es-ES" sz="2400" b="1" u="sng" dirty="0"/>
              <a:t> idea. </a:t>
            </a:r>
            <a:endParaRPr lang="es-ES" sz="2400" dirty="0"/>
          </a:p>
          <a:p>
            <a:r>
              <a:rPr lang="es-ES" sz="2400" dirty="0">
                <a:hlinkClick r:id="rId4"/>
              </a:rPr>
              <a:t>http://geophysics.esci.keele.ac.uk/earthlearningidea/English/contents_alphabet.html</a:t>
            </a:r>
            <a:endParaRPr lang="es-ES" sz="2400" dirty="0"/>
          </a:p>
          <a:p>
            <a:r>
              <a:rPr lang="es-ES" sz="2400" dirty="0"/>
              <a:t> </a:t>
            </a:r>
          </a:p>
          <a:p>
            <a:pPr lvl="0"/>
            <a:r>
              <a:rPr lang="es-ES" sz="2400" b="1" u="sng" dirty="0" err="1" smtClean="0"/>
              <a:t>The</a:t>
            </a:r>
            <a:r>
              <a:rPr lang="es-ES" sz="2400" b="1" u="sng" dirty="0" smtClean="0"/>
              <a:t> </a:t>
            </a:r>
            <a:r>
              <a:rPr lang="es-ES" sz="2400" b="1" u="sng" dirty="0" err="1"/>
              <a:t>human</a:t>
            </a:r>
            <a:r>
              <a:rPr lang="es-ES" sz="2400" b="1" u="sng" dirty="0"/>
              <a:t> </a:t>
            </a:r>
            <a:r>
              <a:rPr lang="es-ES" sz="2400" b="1" u="sng" dirty="0" err="1"/>
              <a:t>body</a:t>
            </a:r>
            <a:r>
              <a:rPr lang="es-ES" sz="2400" b="1" u="sng" dirty="0"/>
              <a:t>. </a:t>
            </a:r>
            <a:endParaRPr lang="es-ES" sz="2400" dirty="0"/>
          </a:p>
          <a:p>
            <a:r>
              <a:rPr lang="es-ES" sz="2400" u="sng" dirty="0">
                <a:hlinkClick r:id="rId5"/>
              </a:rPr>
              <a:t>http://www.bbc.co.uk/science/humanbody/</a:t>
            </a:r>
            <a:endParaRPr lang="es-ES" sz="2400" dirty="0"/>
          </a:p>
          <a:p>
            <a:r>
              <a:rPr lang="es-ES" sz="2400" u="sng" dirty="0">
                <a:hlinkClick r:id="rId6"/>
              </a:rPr>
              <a:t>http://www.visiblebody.com/</a:t>
            </a:r>
            <a:endParaRPr lang="es-ES" sz="2400" dirty="0"/>
          </a:p>
          <a:p>
            <a:r>
              <a:rPr lang="es-ES" sz="2400" dirty="0"/>
              <a:t>  </a:t>
            </a:r>
          </a:p>
          <a:p>
            <a:pPr lvl="0"/>
            <a:r>
              <a:rPr lang="es-ES" sz="2400" b="1" u="sng" dirty="0"/>
              <a:t>Banco de materiales de </a:t>
            </a:r>
            <a:r>
              <a:rPr lang="es-ES" sz="2400" b="1" u="sng" dirty="0" err="1"/>
              <a:t>Linguared</a:t>
            </a:r>
            <a:r>
              <a:rPr lang="es-ES" sz="2400" b="1" u="sng" dirty="0"/>
              <a:t>. </a:t>
            </a:r>
            <a:endParaRPr lang="es-ES" sz="2400" dirty="0"/>
          </a:p>
          <a:p>
            <a:r>
              <a:rPr lang="es-ES" sz="2400" u="sng" dirty="0">
                <a:hlinkClick r:id="rId7"/>
              </a:rPr>
              <a:t>http://ulises.cepgranada.org/moodle/mod/resource/view.php?id=7395</a:t>
            </a:r>
            <a:endParaRPr lang="es-ES" sz="2400" dirty="0"/>
          </a:p>
          <a:p>
            <a:r>
              <a:rPr lang="es-ES" dirty="0"/>
              <a:t> 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0" name="Picture 2" descr="http://f.imagehost.org/0098/2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9797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s-ES" sz="4300" dirty="0" err="1" smtClean="0"/>
              <a:t>Lesson</a:t>
            </a:r>
            <a:r>
              <a:rPr lang="es-ES" sz="4300" dirty="0" smtClean="0"/>
              <a:t> </a:t>
            </a:r>
            <a:r>
              <a:rPr lang="es-ES" sz="4300" dirty="0" err="1" smtClean="0"/>
              <a:t>plans</a:t>
            </a:r>
            <a:r>
              <a:rPr lang="es-ES" sz="4300" dirty="0" smtClean="0"/>
              <a:t>.</a:t>
            </a:r>
            <a:endParaRPr lang="es-ES" sz="4300" dirty="0" smtClean="0"/>
          </a:p>
          <a:p>
            <a:pPr lvl="0"/>
            <a:r>
              <a:rPr lang="es-ES" sz="4300" dirty="0" err="1" smtClean="0"/>
              <a:t>Presentations</a:t>
            </a:r>
            <a:r>
              <a:rPr lang="es-ES" sz="4300" dirty="0" smtClean="0"/>
              <a:t>.</a:t>
            </a:r>
            <a:endParaRPr lang="es-ES" sz="4300" dirty="0" smtClean="0"/>
          </a:p>
          <a:p>
            <a:pPr lvl="0"/>
            <a:r>
              <a:rPr lang="es-ES" sz="4300" dirty="0" err="1" smtClean="0"/>
              <a:t>Worksheets</a:t>
            </a:r>
            <a:r>
              <a:rPr lang="es-ES" sz="4300" dirty="0" smtClean="0"/>
              <a:t>, </a:t>
            </a:r>
            <a:r>
              <a:rPr lang="es-ES" sz="4300" dirty="0" err="1" smtClean="0"/>
              <a:t>labsheets</a:t>
            </a:r>
            <a:r>
              <a:rPr lang="es-ES" sz="4300" dirty="0" smtClean="0"/>
              <a:t>.</a:t>
            </a:r>
            <a:endParaRPr lang="es-ES" sz="4300" dirty="0" smtClean="0"/>
          </a:p>
          <a:p>
            <a:pPr lvl="0"/>
            <a:r>
              <a:rPr lang="es-ES" sz="4300" dirty="0" err="1" smtClean="0"/>
              <a:t>Animations</a:t>
            </a:r>
            <a:r>
              <a:rPr lang="es-ES" sz="4300" dirty="0" smtClean="0"/>
              <a:t> and </a:t>
            </a:r>
            <a:r>
              <a:rPr lang="es-ES" sz="4300" dirty="0" err="1" smtClean="0"/>
              <a:t>simulations</a:t>
            </a:r>
            <a:endParaRPr lang="es-ES" sz="4300" dirty="0" smtClean="0"/>
          </a:p>
          <a:p>
            <a:pPr lvl="0"/>
            <a:r>
              <a:rPr lang="es-ES" sz="4300" dirty="0" smtClean="0"/>
              <a:t>Videos. </a:t>
            </a:r>
          </a:p>
          <a:p>
            <a:pPr lvl="0"/>
            <a:r>
              <a:rPr lang="es-ES" sz="4300" dirty="0" err="1" smtClean="0"/>
              <a:t>Podcast</a:t>
            </a:r>
            <a:r>
              <a:rPr lang="es-ES" sz="4300" dirty="0" smtClean="0"/>
              <a:t>.</a:t>
            </a:r>
            <a:endParaRPr lang="es-ES" sz="4300" dirty="0" smtClean="0"/>
          </a:p>
          <a:p>
            <a:pPr lvl="0"/>
            <a:r>
              <a:rPr lang="es-ES" sz="4300" dirty="0" err="1" smtClean="0"/>
              <a:t>Quizzes</a:t>
            </a:r>
            <a:r>
              <a:rPr lang="es-ES" sz="4300" dirty="0" smtClean="0"/>
              <a:t>. </a:t>
            </a:r>
          </a:p>
          <a:p>
            <a:pPr lvl="0"/>
            <a:r>
              <a:rPr lang="es-ES" sz="4300" dirty="0" err="1" smtClean="0"/>
              <a:t>Interactive</a:t>
            </a:r>
            <a:r>
              <a:rPr lang="es-ES" sz="4300" dirty="0" smtClean="0"/>
              <a:t> </a:t>
            </a:r>
            <a:r>
              <a:rPr lang="es-ES" sz="4300" dirty="0" err="1" smtClean="0"/>
              <a:t>websites</a:t>
            </a:r>
            <a:r>
              <a:rPr lang="es-ES" sz="4300" dirty="0" smtClean="0"/>
              <a:t>.</a:t>
            </a:r>
            <a:endParaRPr lang="es-ES" sz="4300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96752" y="-1647564"/>
            <a:ext cx="13681520" cy="102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39552" y="4149080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“</a:t>
            </a:r>
            <a:r>
              <a:rPr lang="es-ES" sz="4000" dirty="0" err="1" smtClean="0"/>
              <a:t>Plant</a:t>
            </a:r>
            <a:r>
              <a:rPr lang="es-ES" sz="4000" dirty="0" smtClean="0"/>
              <a:t> </a:t>
            </a:r>
            <a:r>
              <a:rPr lang="es-ES" sz="4000" dirty="0" err="1" smtClean="0"/>
              <a:t>reproduction</a:t>
            </a:r>
            <a:r>
              <a:rPr lang="es-ES" sz="4000" dirty="0" smtClean="0"/>
              <a:t>” 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96752" y="-1647564"/>
            <a:ext cx="13681520" cy="102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67544" y="4149080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“</a:t>
            </a:r>
            <a:r>
              <a:rPr lang="es-ES" sz="4000" dirty="0" err="1" smtClean="0"/>
              <a:t>Plant</a:t>
            </a:r>
            <a:r>
              <a:rPr lang="es-ES" sz="4000" dirty="0" smtClean="0"/>
              <a:t> </a:t>
            </a:r>
            <a:r>
              <a:rPr lang="es-ES" sz="4000" dirty="0" err="1" smtClean="0"/>
              <a:t>reproduction</a:t>
            </a:r>
            <a:r>
              <a:rPr lang="es-ES" sz="4000" dirty="0" smtClean="0"/>
              <a:t>” </a:t>
            </a:r>
            <a:r>
              <a:rPr lang="es-ES" sz="4000" dirty="0" err="1" smtClean="0"/>
              <a:t>worksheet</a:t>
            </a:r>
            <a:r>
              <a:rPr lang="es-ES" sz="4000" dirty="0" smtClean="0"/>
              <a:t> 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96752" y="-1647564"/>
            <a:ext cx="13681520" cy="1026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-252536" y="4149080"/>
            <a:ext cx="964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“</a:t>
            </a:r>
            <a:r>
              <a:rPr lang="es-ES" sz="4000" dirty="0" err="1" smtClean="0"/>
              <a:t>Plant</a:t>
            </a:r>
            <a:r>
              <a:rPr lang="es-ES" sz="4000" dirty="0" smtClean="0"/>
              <a:t> </a:t>
            </a:r>
            <a:r>
              <a:rPr lang="es-ES" sz="4000" dirty="0" err="1" smtClean="0"/>
              <a:t>reproduction</a:t>
            </a:r>
            <a:r>
              <a:rPr lang="es-ES" sz="4000" dirty="0" smtClean="0"/>
              <a:t>” </a:t>
            </a:r>
            <a:r>
              <a:rPr lang="es-ES" sz="4000" dirty="0" err="1" smtClean="0"/>
              <a:t>worksheet</a:t>
            </a:r>
            <a:r>
              <a:rPr lang="es-ES" sz="4000" dirty="0" smtClean="0"/>
              <a:t> KS3 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108</TotalTime>
  <Words>199</Words>
  <Application>Microsoft Office PowerPoint</Application>
  <PresentationFormat>Presentación en pantalla (4:3)</PresentationFormat>
  <Paragraphs>182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Aspecto</vt:lpstr>
      <vt:lpstr>LA PRÁCTICA DOCENTE EN CENTROS BILINGÜES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PRÁCTICA DOCENTE EN CENTROS BILINGÜES</dc:title>
  <dc:creator>PABLO ACOSTA ROBLES</dc:creator>
  <cp:lastModifiedBy>PABLO ACOSTA ROBLES</cp:lastModifiedBy>
  <cp:revision>16</cp:revision>
  <dcterms:created xsi:type="dcterms:W3CDTF">2010-11-15T19:00:18Z</dcterms:created>
  <dcterms:modified xsi:type="dcterms:W3CDTF">2010-11-15T20:48:49Z</dcterms:modified>
</cp:coreProperties>
</file>