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63" r:id="rId7"/>
    <p:sldId id="264" r:id="rId8"/>
    <p:sldId id="266" r:id="rId9"/>
    <p:sldId id="267" r:id="rId10"/>
    <p:sldId id="268" r:id="rId11"/>
    <p:sldId id="269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2" d="100"/>
          <a:sy n="22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0D2-99DB-429B-A8A9-D2F81698665C}" type="datetimeFigureOut">
              <a:rPr lang="es-ES" smtClean="0"/>
              <a:pPr/>
              <a:t>14/02/2012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EB2-F415-4011-959F-B9744BE689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1367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0D2-99DB-429B-A8A9-D2F81698665C}" type="datetimeFigureOut">
              <a:rPr lang="es-ES" smtClean="0"/>
              <a:pPr/>
              <a:t>14/02/2012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EB2-F415-4011-959F-B9744BE689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9646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0D2-99DB-429B-A8A9-D2F81698665C}" type="datetimeFigureOut">
              <a:rPr lang="es-ES" smtClean="0"/>
              <a:pPr/>
              <a:t>14/02/2012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EB2-F415-4011-959F-B9744BE689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1635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0D2-99DB-429B-A8A9-D2F81698665C}" type="datetimeFigureOut">
              <a:rPr lang="es-ES" smtClean="0"/>
              <a:pPr/>
              <a:t>14/02/2012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EB2-F415-4011-959F-B9744BE689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2933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0D2-99DB-429B-A8A9-D2F81698665C}" type="datetimeFigureOut">
              <a:rPr lang="es-ES" smtClean="0"/>
              <a:pPr/>
              <a:t>14/02/2012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EB2-F415-4011-959F-B9744BE689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9036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0D2-99DB-429B-A8A9-D2F81698665C}" type="datetimeFigureOut">
              <a:rPr lang="es-ES" smtClean="0"/>
              <a:pPr/>
              <a:t>14/02/2012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EB2-F415-4011-959F-B9744BE689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5628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0D2-99DB-429B-A8A9-D2F81698665C}" type="datetimeFigureOut">
              <a:rPr lang="es-ES" smtClean="0"/>
              <a:pPr/>
              <a:t>14/02/2012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EB2-F415-4011-959F-B9744BE689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3999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0D2-99DB-429B-A8A9-D2F81698665C}" type="datetimeFigureOut">
              <a:rPr lang="es-ES" smtClean="0"/>
              <a:pPr/>
              <a:t>14/02/2012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EB2-F415-4011-959F-B9744BE689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9030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0D2-99DB-429B-A8A9-D2F81698665C}" type="datetimeFigureOut">
              <a:rPr lang="es-ES" smtClean="0"/>
              <a:pPr/>
              <a:t>14/02/2012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EB2-F415-4011-959F-B9744BE689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4141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0D2-99DB-429B-A8A9-D2F81698665C}" type="datetimeFigureOut">
              <a:rPr lang="es-ES" smtClean="0"/>
              <a:pPr/>
              <a:t>14/02/2012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EB2-F415-4011-959F-B9744BE689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6433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0D2-99DB-429B-A8A9-D2F81698665C}" type="datetimeFigureOut">
              <a:rPr lang="es-ES" smtClean="0"/>
              <a:pPr/>
              <a:t>14/02/2012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EB2-F415-4011-959F-B9744BE689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3636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CA0D2-99DB-429B-A8A9-D2F81698665C}" type="datetimeFigureOut">
              <a:rPr lang="es-ES" smtClean="0"/>
              <a:pPr/>
              <a:t>14/02/2012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EEEB2-F415-4011-959F-B9744BE689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4581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Visita de la Alhambra, del </a:t>
            </a:r>
            <a:r>
              <a:rPr lang="es-ES" dirty="0" err="1" smtClean="0"/>
              <a:t>Generalife</a:t>
            </a:r>
            <a:r>
              <a:rPr lang="es-ES" dirty="0" smtClean="0"/>
              <a:t> y Palacio de Carlos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00800" cy="1752600"/>
          </a:xfrm>
        </p:spPr>
        <p:txBody>
          <a:bodyPr/>
          <a:lstStyle/>
          <a:p>
            <a:r>
              <a:rPr lang="es-ES" dirty="0" smtClean="0"/>
              <a:t>Alumnos de Historia del Arte de 2º de Bachillerato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76423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fotos alhambra\fotos profesora\IMG_00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24" y="-1"/>
            <a:ext cx="9113575" cy="683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6474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fotos alhambra\fotos profesora\IMG_0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80" y="0"/>
            <a:ext cx="9123920" cy="684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2331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fotos alhambra\fotos profesora\IMG_0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1679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F:\fotos alhambra\fotos profesora\IMG_0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3215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fotos alhambra\fotos profesora\IMG_0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6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8718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fotos alhambra\fotos profesora\IMG_0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88" y="10547"/>
            <a:ext cx="9123312" cy="684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7477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fotos alhambra\fotos profesora\IMG_0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70" y="21703"/>
            <a:ext cx="9131830" cy="68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0140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fotos alhambra\fotos profesora\IMG_0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8" y="-1"/>
            <a:ext cx="9126962" cy="684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0086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fotos alhambra\fotos profesora\IMG_0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8882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F:\fotos alhambra\fotos profesora\IMG_01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48" y="10952"/>
            <a:ext cx="9126151" cy="68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2276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fotos alhambra\fotos profesora\IMG_000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5470"/>
            <a:ext cx="9206240" cy="690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2120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F:\fotos alhambra\fotos profesora\IMG_0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8192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fotos alhambra\fotos profesora\IMG_01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553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otos alhambra\fotos profesora\IMG_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546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fotos alhambra\fotos profesora\IMG_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1714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F:\fotos alhambra\fotos profesora\IMG_0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4156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fotos alhambra\fotos profesora\IMG_00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5635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fotos alhambra\fotos profesora\IMG_0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66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3085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fotos alhambra\fotos profesora\IMG_0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24" y="-1"/>
            <a:ext cx="9113575" cy="683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468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fotos alhambra\fotos profesora\IMG_0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81924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20</Words>
  <Application>Microsoft Office PowerPoint</Application>
  <PresentationFormat>Presentación en pantalla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Visita de la Alhambra, del Generalife y Palacio de Carlos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Visita de la Alhambra, del Generalife y Palacio de Carlos</dc:title>
  <dc:creator>mariangeles</dc:creator>
  <cp:lastModifiedBy>a</cp:lastModifiedBy>
  <cp:revision>3</cp:revision>
  <dcterms:created xsi:type="dcterms:W3CDTF">2012-02-09T16:10:50Z</dcterms:created>
  <dcterms:modified xsi:type="dcterms:W3CDTF">2012-02-14T14:00:30Z</dcterms:modified>
</cp:coreProperties>
</file>